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f72f68cf9546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d681516ba75481b"/>
  </p:sldMasterIdLst>
  <p:sldIdLst>
    <p:sldId xmlns:r="http://schemas.openxmlformats.org/officeDocument/2006/relationships" id="256" r:id="Rf67224e9f50246a6"/>
    <p:sldId xmlns:r="http://schemas.openxmlformats.org/officeDocument/2006/relationships" id="257" r:id="R1ef3ba4bc65e41a9"/>
    <p:sldId xmlns:r="http://schemas.openxmlformats.org/officeDocument/2006/relationships" id="258" r:id="R4ae144d03c0f4952"/>
    <p:sldId xmlns:r="http://schemas.openxmlformats.org/officeDocument/2006/relationships" id="259" r:id="Re08d7569644c4def"/>
    <p:sldId xmlns:r="http://schemas.openxmlformats.org/officeDocument/2006/relationships" id="260" r:id="Rea182cf6404d48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681516ba75481b" /><Relationship Type="http://schemas.openxmlformats.org/officeDocument/2006/relationships/slide" Target="/ppt/slides/slide1.xml" Id="Rf67224e9f50246a6" /><Relationship Type="http://schemas.openxmlformats.org/officeDocument/2006/relationships/slide" Target="/ppt/slides/slide2.xml" Id="R1ef3ba4bc65e41a9" /><Relationship Type="http://schemas.openxmlformats.org/officeDocument/2006/relationships/slide" Target="/ppt/slides/slide3.xml" Id="R4ae144d03c0f4952" /><Relationship Type="http://schemas.openxmlformats.org/officeDocument/2006/relationships/slide" Target="/ppt/slides/slide4.xml" Id="Re08d7569644c4def" /><Relationship Type="http://schemas.openxmlformats.org/officeDocument/2006/relationships/slide" Target="/ppt/slides/slide5.xml" Id="Rea182cf6404d48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c231f812be4f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118aa8bfe6493e" /><Relationship Type="http://schemas.openxmlformats.org/officeDocument/2006/relationships/theme" Target="/ppt/slideMasters/theme/theme1.xml" Id="R6430bf7509cd480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118aa8bfe649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488c6db3447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0da151e9634d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f5e40c1f9e4b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e813bc88c42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2abe9bda4945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ETNE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ETNE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ETNE KOMMUNE ble etablert [år] og holder til i Etne.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ETNE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ETNE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ETNE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ETNE TINGHUS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5590 Etne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 75 80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post@etne.kommune.no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www.etne.kommune.no/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959 435 375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ETNE KOMMUNE</a:t>
            </a:r>
          </a:p>
        </p:txBody>
      </p:sp>
    </p:spTree>
  </p:cSld>
  <p:clrMapOvr>
    <a:masterClrMapping xmlns:a="http://schemas.openxmlformats.org/drawingml/2006/main"/>
  </p:clrMapOvr>
</p:sld>
</file>