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96453fa25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43e16a28d4356"/>
  </p:sldMasterIdLst>
  <p:sldIdLst>
    <p:sldId xmlns:r="http://schemas.openxmlformats.org/officeDocument/2006/relationships" id="256" r:id="R2ac1ffa4ce424204"/>
    <p:sldId xmlns:r="http://schemas.openxmlformats.org/officeDocument/2006/relationships" id="257" r:id="Rc9d802153afe4305"/>
    <p:sldId xmlns:r="http://schemas.openxmlformats.org/officeDocument/2006/relationships" id="258" r:id="R6b600618c5b34d1d"/>
    <p:sldId xmlns:r="http://schemas.openxmlformats.org/officeDocument/2006/relationships" id="259" r:id="R144d9fe111bb4930"/>
    <p:sldId xmlns:r="http://schemas.openxmlformats.org/officeDocument/2006/relationships" id="260" r:id="Rcbd0fef024e74856"/>
    <p:sldId xmlns:r="http://schemas.openxmlformats.org/officeDocument/2006/relationships" id="261" r:id="R9175b5cd3af54812"/>
    <p:sldId xmlns:r="http://schemas.openxmlformats.org/officeDocument/2006/relationships" id="262" r:id="R8ce65259a577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43e16a28d4356" /><Relationship Type="http://schemas.openxmlformats.org/officeDocument/2006/relationships/slide" Target="/ppt/slides/slide1.xml" Id="R2ac1ffa4ce424204" /><Relationship Type="http://schemas.openxmlformats.org/officeDocument/2006/relationships/slide" Target="/ppt/slides/slide2.xml" Id="Rc9d802153afe4305" /><Relationship Type="http://schemas.openxmlformats.org/officeDocument/2006/relationships/slide" Target="/ppt/slides/slide3.xml" Id="R6b600618c5b34d1d" /><Relationship Type="http://schemas.openxmlformats.org/officeDocument/2006/relationships/slide" Target="/ppt/slides/slide4.xml" Id="R144d9fe111bb4930" /><Relationship Type="http://schemas.openxmlformats.org/officeDocument/2006/relationships/slide" Target="/ppt/slides/slide5.xml" Id="Rcbd0fef024e74856" /><Relationship Type="http://schemas.openxmlformats.org/officeDocument/2006/relationships/slide" Target="/ppt/slides/slide6.xml" Id="R9175b5cd3af54812" /><Relationship Type="http://schemas.openxmlformats.org/officeDocument/2006/relationships/slide" Target="/ppt/slides/slide7.xml" Id="R8ce65259a577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d5120f18a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4a6583104e3f" /><Relationship Type="http://schemas.openxmlformats.org/officeDocument/2006/relationships/theme" Target="/ppt/slideMasters/theme/theme1.xml" Id="R42847ac3cb6f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74a658310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451cb747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6442c515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a880fdc9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a8b66dd5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16c01e7f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f8851bdd1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01f17b1b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