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9cd01875da45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c490c4ed6e4eaf"/>
  </p:sldMasterIdLst>
  <p:sldIdLst>
    <p:sldId xmlns:r="http://schemas.openxmlformats.org/officeDocument/2006/relationships" id="256" r:id="Rf4ec54e2e8934e55"/>
    <p:sldId xmlns:r="http://schemas.openxmlformats.org/officeDocument/2006/relationships" id="257" r:id="R5c5a7fe9f47049cb"/>
    <p:sldId xmlns:r="http://schemas.openxmlformats.org/officeDocument/2006/relationships" id="258" r:id="Rb6ea3bc61fec407b"/>
    <p:sldId xmlns:r="http://schemas.openxmlformats.org/officeDocument/2006/relationships" id="259" r:id="R45e639ba98834194"/>
    <p:sldId xmlns:r="http://schemas.openxmlformats.org/officeDocument/2006/relationships" id="260" r:id="Rf1b0a554d03a4967"/>
    <p:sldId xmlns:r="http://schemas.openxmlformats.org/officeDocument/2006/relationships" id="261" r:id="Rfaac19ff5a0e4367"/>
    <p:sldId xmlns:r="http://schemas.openxmlformats.org/officeDocument/2006/relationships" id="262" r:id="Re34914a38e6b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490c4ed6e4eaf" /><Relationship Type="http://schemas.openxmlformats.org/officeDocument/2006/relationships/slide" Target="/ppt/slides/slide1.xml" Id="Rf4ec54e2e8934e55" /><Relationship Type="http://schemas.openxmlformats.org/officeDocument/2006/relationships/slide" Target="/ppt/slides/slide2.xml" Id="R5c5a7fe9f47049cb" /><Relationship Type="http://schemas.openxmlformats.org/officeDocument/2006/relationships/slide" Target="/ppt/slides/slide3.xml" Id="Rb6ea3bc61fec407b" /><Relationship Type="http://schemas.openxmlformats.org/officeDocument/2006/relationships/slide" Target="/ppt/slides/slide4.xml" Id="R45e639ba98834194" /><Relationship Type="http://schemas.openxmlformats.org/officeDocument/2006/relationships/slide" Target="/ppt/slides/slide5.xml" Id="Rf1b0a554d03a4967" /><Relationship Type="http://schemas.openxmlformats.org/officeDocument/2006/relationships/slide" Target="/ppt/slides/slide6.xml" Id="Rfaac19ff5a0e4367" /><Relationship Type="http://schemas.openxmlformats.org/officeDocument/2006/relationships/slide" Target="/ppt/slides/slide7.xml" Id="Re34914a38e6b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db8d88a5947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c880b50eb4412" /><Relationship Type="http://schemas.openxmlformats.org/officeDocument/2006/relationships/theme" Target="/ppt/slideMasters/theme/theme1.xml" Id="R6883fa339bf44e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0c880b50eb44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c9ae5846947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66e0fa9b843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c93c531d641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7f200159844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1f3039520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817e11a1241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09dab4ae143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SELITAR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SELITAR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−416 136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25 245 717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141 921 380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143 953 722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FRIDTJOV THOME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Tyristubben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sft@findpartners.net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959 833 559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