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25565815a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ddd2ddb4e4558"/>
  </p:sldMasterIdLst>
  <p:sldIdLst>
    <p:sldId xmlns:r="http://schemas.openxmlformats.org/officeDocument/2006/relationships" id="256" r:id="Rf56e8ff4522347b7"/>
    <p:sldId xmlns:r="http://schemas.openxmlformats.org/officeDocument/2006/relationships" id="257" r:id="R91b3e97a4bfb44a3"/>
    <p:sldId xmlns:r="http://schemas.openxmlformats.org/officeDocument/2006/relationships" id="258" r:id="R9206164618bb4efa"/>
    <p:sldId xmlns:r="http://schemas.openxmlformats.org/officeDocument/2006/relationships" id="259" r:id="R2be9f5134e6f498f"/>
    <p:sldId xmlns:r="http://schemas.openxmlformats.org/officeDocument/2006/relationships" id="260" r:id="Rcdf7efa25cfd462a"/>
    <p:sldId xmlns:r="http://schemas.openxmlformats.org/officeDocument/2006/relationships" id="261" r:id="R87e555015fb44391"/>
    <p:sldId xmlns:r="http://schemas.openxmlformats.org/officeDocument/2006/relationships" id="262" r:id="Ra2c839223c28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ddd2ddb4e4558" /><Relationship Type="http://schemas.openxmlformats.org/officeDocument/2006/relationships/slide" Target="/ppt/slides/slide1.xml" Id="Rf56e8ff4522347b7" /><Relationship Type="http://schemas.openxmlformats.org/officeDocument/2006/relationships/slide" Target="/ppt/slides/slide2.xml" Id="R91b3e97a4bfb44a3" /><Relationship Type="http://schemas.openxmlformats.org/officeDocument/2006/relationships/slide" Target="/ppt/slides/slide3.xml" Id="R9206164618bb4efa" /><Relationship Type="http://schemas.openxmlformats.org/officeDocument/2006/relationships/slide" Target="/ppt/slides/slide4.xml" Id="R2be9f5134e6f498f" /><Relationship Type="http://schemas.openxmlformats.org/officeDocument/2006/relationships/slide" Target="/ppt/slides/slide5.xml" Id="Rcdf7efa25cfd462a" /><Relationship Type="http://schemas.openxmlformats.org/officeDocument/2006/relationships/slide" Target="/ppt/slides/slide6.xml" Id="R87e555015fb44391" /><Relationship Type="http://schemas.openxmlformats.org/officeDocument/2006/relationships/slide" Target="/ppt/slides/slide7.xml" Id="Ra2c839223c28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9390ba17543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c0708d8df4fa3" /><Relationship Type="http://schemas.openxmlformats.org/officeDocument/2006/relationships/theme" Target="/ppt/slideMasters/theme/theme1.xml" Id="Re4c6b83e6e76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c0708d8df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4525abaa7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1a49c162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243575a6c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765179f86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f432a90dc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aba268d14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4cfd44f33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DAKANTUS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DAKANTUS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62 976 964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64 117 988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KRISTOFFERSEN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959 913 110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