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5ca7a9ff5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ccf9c50644f32"/>
  </p:sldMasterIdLst>
  <p:sldIdLst>
    <p:sldId xmlns:r="http://schemas.openxmlformats.org/officeDocument/2006/relationships" id="256" r:id="R9e54b382eb3a4627"/>
    <p:sldId xmlns:r="http://schemas.openxmlformats.org/officeDocument/2006/relationships" id="257" r:id="R2ff5f9ee9c1a45ea"/>
    <p:sldId xmlns:r="http://schemas.openxmlformats.org/officeDocument/2006/relationships" id="258" r:id="R6dab2b5b391c45f1"/>
    <p:sldId xmlns:r="http://schemas.openxmlformats.org/officeDocument/2006/relationships" id="259" r:id="Rad933e50dd7147d6"/>
    <p:sldId xmlns:r="http://schemas.openxmlformats.org/officeDocument/2006/relationships" id="260" r:id="R905daee8049f4c15"/>
    <p:sldId xmlns:r="http://schemas.openxmlformats.org/officeDocument/2006/relationships" id="261" r:id="R79fa3daabe5c4477"/>
    <p:sldId xmlns:r="http://schemas.openxmlformats.org/officeDocument/2006/relationships" id="262" r:id="R97c2e6d99c67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ccf9c50644f32" /><Relationship Type="http://schemas.openxmlformats.org/officeDocument/2006/relationships/slide" Target="/ppt/slides/slide1.xml" Id="R9e54b382eb3a4627" /><Relationship Type="http://schemas.openxmlformats.org/officeDocument/2006/relationships/slide" Target="/ppt/slides/slide2.xml" Id="R2ff5f9ee9c1a45ea" /><Relationship Type="http://schemas.openxmlformats.org/officeDocument/2006/relationships/slide" Target="/ppt/slides/slide3.xml" Id="R6dab2b5b391c45f1" /><Relationship Type="http://schemas.openxmlformats.org/officeDocument/2006/relationships/slide" Target="/ppt/slides/slide4.xml" Id="Rad933e50dd7147d6" /><Relationship Type="http://schemas.openxmlformats.org/officeDocument/2006/relationships/slide" Target="/ppt/slides/slide5.xml" Id="R905daee8049f4c15" /><Relationship Type="http://schemas.openxmlformats.org/officeDocument/2006/relationships/slide" Target="/ppt/slides/slide6.xml" Id="R79fa3daabe5c4477" /><Relationship Type="http://schemas.openxmlformats.org/officeDocument/2006/relationships/slide" Target="/ppt/slides/slide7.xml" Id="R97c2e6d99c67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a5536bcf8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8e557217a4c45" /><Relationship Type="http://schemas.openxmlformats.org/officeDocument/2006/relationships/theme" Target="/ppt/slideMasters/theme/theme1.xml" Id="R7cb7c8969d4d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8e557217a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029253f60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58fa958b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bcab00e28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7ee9a6440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81ee35c69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39ac8079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c62252e8a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ANDREASSEN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ANDREASSEN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23 536 067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−1 045 814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41 390 531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ANDREASSEN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66 67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959 946 833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