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7462eea79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bcbb8bf3d40e8"/>
  </p:sldMasterIdLst>
  <p:sldIdLst>
    <p:sldId xmlns:r="http://schemas.openxmlformats.org/officeDocument/2006/relationships" id="256" r:id="Rd62d27628ab04313"/>
    <p:sldId xmlns:r="http://schemas.openxmlformats.org/officeDocument/2006/relationships" id="257" r:id="R6ea623fac3464246"/>
    <p:sldId xmlns:r="http://schemas.openxmlformats.org/officeDocument/2006/relationships" id="258" r:id="Rdc3fac016d1f4e16"/>
    <p:sldId xmlns:r="http://schemas.openxmlformats.org/officeDocument/2006/relationships" id="259" r:id="R88e50571a0dd460f"/>
    <p:sldId xmlns:r="http://schemas.openxmlformats.org/officeDocument/2006/relationships" id="260" r:id="Rd405b965dcd64205"/>
    <p:sldId xmlns:r="http://schemas.openxmlformats.org/officeDocument/2006/relationships" id="261" r:id="Rcede829dc24a47d5"/>
    <p:sldId xmlns:r="http://schemas.openxmlformats.org/officeDocument/2006/relationships" id="262" r:id="R044644c5b275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bcbb8bf3d40e8" /><Relationship Type="http://schemas.openxmlformats.org/officeDocument/2006/relationships/slide" Target="/ppt/slides/slide1.xml" Id="Rd62d27628ab04313" /><Relationship Type="http://schemas.openxmlformats.org/officeDocument/2006/relationships/slide" Target="/ppt/slides/slide2.xml" Id="R6ea623fac3464246" /><Relationship Type="http://schemas.openxmlformats.org/officeDocument/2006/relationships/slide" Target="/ppt/slides/slide3.xml" Id="Rdc3fac016d1f4e16" /><Relationship Type="http://schemas.openxmlformats.org/officeDocument/2006/relationships/slide" Target="/ppt/slides/slide4.xml" Id="R88e50571a0dd460f" /><Relationship Type="http://schemas.openxmlformats.org/officeDocument/2006/relationships/slide" Target="/ppt/slides/slide5.xml" Id="Rd405b965dcd64205" /><Relationship Type="http://schemas.openxmlformats.org/officeDocument/2006/relationships/slide" Target="/ppt/slides/slide6.xml" Id="Rcede829dc24a47d5" /><Relationship Type="http://schemas.openxmlformats.org/officeDocument/2006/relationships/slide" Target="/ppt/slides/slide7.xml" Id="R044644c5b275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1c5190698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2a89f6ec64953" /><Relationship Type="http://schemas.openxmlformats.org/officeDocument/2006/relationships/theme" Target="/ppt/slideMasters/theme/theme1.xml" Id="Rb308c3a09ce5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2a89f6ec6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d5a78c7d8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db3ec74d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781f1820f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195a12ffc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eba156e6b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5e5170ed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7b6b4c1e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