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079f868f7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df0abd5074e2c"/>
  </p:sldMasterIdLst>
  <p:sldIdLst>
    <p:sldId xmlns:r="http://schemas.openxmlformats.org/officeDocument/2006/relationships" id="256" r:id="Rc637eb20a9f84a28"/>
    <p:sldId xmlns:r="http://schemas.openxmlformats.org/officeDocument/2006/relationships" id="257" r:id="R6de7995c11484f49"/>
    <p:sldId xmlns:r="http://schemas.openxmlformats.org/officeDocument/2006/relationships" id="258" r:id="R81a1435710884bcd"/>
    <p:sldId xmlns:r="http://schemas.openxmlformats.org/officeDocument/2006/relationships" id="259" r:id="R357f0e91e3be44e3"/>
    <p:sldId xmlns:r="http://schemas.openxmlformats.org/officeDocument/2006/relationships" id="260" r:id="R82ebcd6817f54596"/>
    <p:sldId xmlns:r="http://schemas.openxmlformats.org/officeDocument/2006/relationships" id="261" r:id="Rbcb94baef9f74c6a"/>
    <p:sldId xmlns:r="http://schemas.openxmlformats.org/officeDocument/2006/relationships" id="262" r:id="Rf67dfe576e1d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df0abd5074e2c" /><Relationship Type="http://schemas.openxmlformats.org/officeDocument/2006/relationships/slide" Target="/ppt/slides/slide1.xml" Id="Rc637eb20a9f84a28" /><Relationship Type="http://schemas.openxmlformats.org/officeDocument/2006/relationships/slide" Target="/ppt/slides/slide2.xml" Id="R6de7995c11484f49" /><Relationship Type="http://schemas.openxmlformats.org/officeDocument/2006/relationships/slide" Target="/ppt/slides/slide3.xml" Id="R81a1435710884bcd" /><Relationship Type="http://schemas.openxmlformats.org/officeDocument/2006/relationships/slide" Target="/ppt/slides/slide4.xml" Id="R357f0e91e3be44e3" /><Relationship Type="http://schemas.openxmlformats.org/officeDocument/2006/relationships/slide" Target="/ppt/slides/slide5.xml" Id="R82ebcd6817f54596" /><Relationship Type="http://schemas.openxmlformats.org/officeDocument/2006/relationships/slide" Target="/ppt/slides/slide6.xml" Id="Rbcb94baef9f74c6a" /><Relationship Type="http://schemas.openxmlformats.org/officeDocument/2006/relationships/slide" Target="/ppt/slides/slide7.xml" Id="Rf67dfe576e1d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a2d9aa524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dae7ba3741b4" /><Relationship Type="http://schemas.openxmlformats.org/officeDocument/2006/relationships/theme" Target="/ppt/slideMasters/theme/theme1.xml" Id="R3e2d222f960d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bdae7ba37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b9207b4d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0b0ef8c58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f24c3261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742792f56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77df78e8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5eb96533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f2268191345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GEIRANGER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GEIRANGER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152 544 709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7 724 898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70 559 667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geiranger@hotelunion.no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960 465 725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GEIRANGER AS</a:t>
            </a:r>
          </a:p>
        </p:txBody>
      </p:sp>
    </p:spTree>
  </p:cSld>
  <p:clrMapOvr>
    <a:masterClrMapping xmlns:a="http://schemas.openxmlformats.org/drawingml/2006/main"/>
  </p:clrMapOvr>
</p:sld>
</file>