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eaed35039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baa7918d248f1"/>
  </p:sldMasterIdLst>
  <p:sldIdLst>
    <p:sldId xmlns:r="http://schemas.openxmlformats.org/officeDocument/2006/relationships" id="256" r:id="R47a84994ed4340d0"/>
    <p:sldId xmlns:r="http://schemas.openxmlformats.org/officeDocument/2006/relationships" id="257" r:id="R43696fc0052b4438"/>
    <p:sldId xmlns:r="http://schemas.openxmlformats.org/officeDocument/2006/relationships" id="258" r:id="Rb75fd197679d4271"/>
    <p:sldId xmlns:r="http://schemas.openxmlformats.org/officeDocument/2006/relationships" id="259" r:id="R7164392ee41d4b6a"/>
    <p:sldId xmlns:r="http://schemas.openxmlformats.org/officeDocument/2006/relationships" id="260" r:id="R0abe8601d0324877"/>
    <p:sldId xmlns:r="http://schemas.openxmlformats.org/officeDocument/2006/relationships" id="261" r:id="Rb8da57131c30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baa7918d248f1" /><Relationship Type="http://schemas.openxmlformats.org/officeDocument/2006/relationships/slide" Target="/ppt/slides/slide1.xml" Id="R47a84994ed4340d0" /><Relationship Type="http://schemas.openxmlformats.org/officeDocument/2006/relationships/slide" Target="/ppt/slides/slide2.xml" Id="R43696fc0052b4438" /><Relationship Type="http://schemas.openxmlformats.org/officeDocument/2006/relationships/slide" Target="/ppt/slides/slide3.xml" Id="Rb75fd197679d4271" /><Relationship Type="http://schemas.openxmlformats.org/officeDocument/2006/relationships/slide" Target="/ppt/slides/slide4.xml" Id="R7164392ee41d4b6a" /><Relationship Type="http://schemas.openxmlformats.org/officeDocument/2006/relationships/slide" Target="/ppt/slides/slide5.xml" Id="R0abe8601d0324877" /><Relationship Type="http://schemas.openxmlformats.org/officeDocument/2006/relationships/slide" Target="/ppt/slides/slide6.xml" Id="Rb8da57131c30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8fe3d1e6f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28746e1a422b" /><Relationship Type="http://schemas.openxmlformats.org/officeDocument/2006/relationships/theme" Target="/ppt/slideMasters/theme/theme1.xml" Id="Ree7315d91e4d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928746e1a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5dae2d0a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2f2752f2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ce560996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51e632e6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cb0f72ec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26e88a4f9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43 981 317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−4 084 940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58 918 677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960 474 708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