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c8f910dd4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233ac6e8545be"/>
  </p:sldMasterIdLst>
  <p:sldIdLst>
    <p:sldId xmlns:r="http://schemas.openxmlformats.org/officeDocument/2006/relationships" id="256" r:id="R26586b71b5df4a31"/>
    <p:sldId xmlns:r="http://schemas.openxmlformats.org/officeDocument/2006/relationships" id="257" r:id="Rf141b3ebab544e18"/>
    <p:sldId xmlns:r="http://schemas.openxmlformats.org/officeDocument/2006/relationships" id="258" r:id="Rdd13bef939f5466a"/>
    <p:sldId xmlns:r="http://schemas.openxmlformats.org/officeDocument/2006/relationships" id="259" r:id="Rc374b3824e6d4b8f"/>
    <p:sldId xmlns:r="http://schemas.openxmlformats.org/officeDocument/2006/relationships" id="260" r:id="Rd4d7db9876524488"/>
    <p:sldId xmlns:r="http://schemas.openxmlformats.org/officeDocument/2006/relationships" id="261" r:id="R668b20e813eb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233ac6e8545be" /><Relationship Type="http://schemas.openxmlformats.org/officeDocument/2006/relationships/slide" Target="/ppt/slides/slide1.xml" Id="R26586b71b5df4a31" /><Relationship Type="http://schemas.openxmlformats.org/officeDocument/2006/relationships/slide" Target="/ppt/slides/slide2.xml" Id="Rf141b3ebab544e18" /><Relationship Type="http://schemas.openxmlformats.org/officeDocument/2006/relationships/slide" Target="/ppt/slides/slide3.xml" Id="Rdd13bef939f5466a" /><Relationship Type="http://schemas.openxmlformats.org/officeDocument/2006/relationships/slide" Target="/ppt/slides/slide4.xml" Id="Rc374b3824e6d4b8f" /><Relationship Type="http://schemas.openxmlformats.org/officeDocument/2006/relationships/slide" Target="/ppt/slides/slide5.xml" Id="Rd4d7db9876524488" /><Relationship Type="http://schemas.openxmlformats.org/officeDocument/2006/relationships/slide" Target="/ppt/slides/slide6.xml" Id="R668b20e813eb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3a7a4807b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e5ca151c4557" /><Relationship Type="http://schemas.openxmlformats.org/officeDocument/2006/relationships/theme" Target="/ppt/slideMasters/theme/theme1.xml" Id="Re48f5d186f99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3e5ca151c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e311c6c9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5c907de2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5f1f8129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b1a2bec4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d41e536a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523ba0c4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 INSTITUTT FOR KIRKE OG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IKO INSTITUTT FOR KIRKE OG OPPVEKST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960 496 582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