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1cb9f73f9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a7c865afa4c77"/>
  </p:sldMasterIdLst>
  <p:sldIdLst>
    <p:sldId xmlns:r="http://schemas.openxmlformats.org/officeDocument/2006/relationships" id="256" r:id="Rd87e7e5929764369"/>
    <p:sldId xmlns:r="http://schemas.openxmlformats.org/officeDocument/2006/relationships" id="257" r:id="R016b85781a9f41c0"/>
    <p:sldId xmlns:r="http://schemas.openxmlformats.org/officeDocument/2006/relationships" id="258" r:id="R958de59d6e314b20"/>
    <p:sldId xmlns:r="http://schemas.openxmlformats.org/officeDocument/2006/relationships" id="259" r:id="R1a54189387484311"/>
    <p:sldId xmlns:r="http://schemas.openxmlformats.org/officeDocument/2006/relationships" id="260" r:id="R1e008d372ac84325"/>
    <p:sldId xmlns:r="http://schemas.openxmlformats.org/officeDocument/2006/relationships" id="261" r:id="R9f4299d421a240b6"/>
    <p:sldId xmlns:r="http://schemas.openxmlformats.org/officeDocument/2006/relationships" id="262" r:id="R9710052ea285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a7c865afa4c77" /><Relationship Type="http://schemas.openxmlformats.org/officeDocument/2006/relationships/slide" Target="/ppt/slides/slide1.xml" Id="Rd87e7e5929764369" /><Relationship Type="http://schemas.openxmlformats.org/officeDocument/2006/relationships/slide" Target="/ppt/slides/slide2.xml" Id="R016b85781a9f41c0" /><Relationship Type="http://schemas.openxmlformats.org/officeDocument/2006/relationships/slide" Target="/ppt/slides/slide3.xml" Id="R958de59d6e314b20" /><Relationship Type="http://schemas.openxmlformats.org/officeDocument/2006/relationships/slide" Target="/ppt/slides/slide4.xml" Id="R1a54189387484311" /><Relationship Type="http://schemas.openxmlformats.org/officeDocument/2006/relationships/slide" Target="/ppt/slides/slide5.xml" Id="R1e008d372ac84325" /><Relationship Type="http://schemas.openxmlformats.org/officeDocument/2006/relationships/slide" Target="/ppt/slides/slide6.xml" Id="R9f4299d421a240b6" /><Relationship Type="http://schemas.openxmlformats.org/officeDocument/2006/relationships/slide" Target="/ppt/slides/slide7.xml" Id="R9710052ea285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0cf2922b4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e14011b974483" /><Relationship Type="http://schemas.openxmlformats.org/officeDocument/2006/relationships/theme" Target="/ppt/slideMasters/theme/theme1.xml" Id="R8971c74fa5dd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ce14011b97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62b08b2d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eee0a3ae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b1e3ff6b8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1716531f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d16113ce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769f562e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b4a90c8d8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RADIO OG TV HJØRNET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RADIO OG TV 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RADIO OG TV HJØRNET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RADIO OG TV 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RADIO OG TV 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RADIO OG TV 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5 279 660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18 482 531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18 523 802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RADIO OG TV 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GJÆRDE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RADIO OG TV 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Karjolveien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73 63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960 642 309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RADIO OG TV HJØRNET AS</a:t>
            </a:r>
          </a:p>
        </p:txBody>
      </p:sp>
    </p:spTree>
  </p:cSld>
  <p:clrMapOvr>
    <a:masterClrMapping xmlns:a="http://schemas.openxmlformats.org/drawingml/2006/main"/>
  </p:clrMapOvr>
</p:sld>
</file>