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488f7a166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cbbe3594074d36"/>
  </p:sldMasterIdLst>
  <p:sldIdLst>
    <p:sldId xmlns:r="http://schemas.openxmlformats.org/officeDocument/2006/relationships" id="256" r:id="R9e4284ba3b014d4e"/>
    <p:sldId xmlns:r="http://schemas.openxmlformats.org/officeDocument/2006/relationships" id="257" r:id="Rcc2a4670a320437a"/>
    <p:sldId xmlns:r="http://schemas.openxmlformats.org/officeDocument/2006/relationships" id="258" r:id="R68d215245f274085"/>
    <p:sldId xmlns:r="http://schemas.openxmlformats.org/officeDocument/2006/relationships" id="259" r:id="R109f542cba214567"/>
    <p:sldId xmlns:r="http://schemas.openxmlformats.org/officeDocument/2006/relationships" id="260" r:id="R526b23300fcc42e8"/>
    <p:sldId xmlns:r="http://schemas.openxmlformats.org/officeDocument/2006/relationships" id="261" r:id="R304ff5923368416b"/>
    <p:sldId xmlns:r="http://schemas.openxmlformats.org/officeDocument/2006/relationships" id="262" r:id="R1be932e34eed4d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bbe3594074d36" /><Relationship Type="http://schemas.openxmlformats.org/officeDocument/2006/relationships/slide" Target="/ppt/slides/slide1.xml" Id="R9e4284ba3b014d4e" /><Relationship Type="http://schemas.openxmlformats.org/officeDocument/2006/relationships/slide" Target="/ppt/slides/slide2.xml" Id="Rcc2a4670a320437a" /><Relationship Type="http://schemas.openxmlformats.org/officeDocument/2006/relationships/slide" Target="/ppt/slides/slide3.xml" Id="R68d215245f274085" /><Relationship Type="http://schemas.openxmlformats.org/officeDocument/2006/relationships/slide" Target="/ppt/slides/slide4.xml" Id="R109f542cba214567" /><Relationship Type="http://schemas.openxmlformats.org/officeDocument/2006/relationships/slide" Target="/ppt/slides/slide5.xml" Id="R526b23300fcc42e8" /><Relationship Type="http://schemas.openxmlformats.org/officeDocument/2006/relationships/slide" Target="/ppt/slides/slide6.xml" Id="R304ff5923368416b" /><Relationship Type="http://schemas.openxmlformats.org/officeDocument/2006/relationships/slide" Target="/ppt/slides/slide7.xml" Id="R1be932e34eed4d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3575eec3d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859bce3d4153" /><Relationship Type="http://schemas.openxmlformats.org/officeDocument/2006/relationships/theme" Target="/ppt/slideMasters/theme/theme1.xml" Id="Rd5811dd3aca7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9859bce3d41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8f887dcaf4c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e0f72dad0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25d8167b7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b64ac21b24a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e61b052f46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e1c3042f8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df988df9e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ACCENSUS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ACCENSUS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7 170 532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14 917 853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KIRKETEIG KJELL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alle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kjell.tore@ekrevisjon.no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960 656 628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ACCENSUS AS</a:t>
            </a:r>
          </a:p>
        </p:txBody>
      </p:sp>
    </p:spTree>
  </p:cSld>
  <p:clrMapOvr>
    <a:masterClrMapping xmlns:a="http://schemas.openxmlformats.org/drawingml/2006/main"/>
  </p:clrMapOvr>
</p:sld>
</file>