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64a64cf62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947a4fddc40e1"/>
  </p:sldMasterIdLst>
  <p:sldIdLst>
    <p:sldId xmlns:r="http://schemas.openxmlformats.org/officeDocument/2006/relationships" id="256" r:id="R71707f66b8a941ef"/>
    <p:sldId xmlns:r="http://schemas.openxmlformats.org/officeDocument/2006/relationships" id="257" r:id="R65d8de865b3b4185"/>
    <p:sldId xmlns:r="http://schemas.openxmlformats.org/officeDocument/2006/relationships" id="258" r:id="R2b43f6f2fb5745e4"/>
    <p:sldId xmlns:r="http://schemas.openxmlformats.org/officeDocument/2006/relationships" id="259" r:id="R06991642ca5c4994"/>
    <p:sldId xmlns:r="http://schemas.openxmlformats.org/officeDocument/2006/relationships" id="260" r:id="R4478e605b230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947a4fddc40e1" /><Relationship Type="http://schemas.openxmlformats.org/officeDocument/2006/relationships/slide" Target="/ppt/slides/slide1.xml" Id="R71707f66b8a941ef" /><Relationship Type="http://schemas.openxmlformats.org/officeDocument/2006/relationships/slide" Target="/ppt/slides/slide2.xml" Id="R65d8de865b3b4185" /><Relationship Type="http://schemas.openxmlformats.org/officeDocument/2006/relationships/slide" Target="/ppt/slides/slide3.xml" Id="R2b43f6f2fb5745e4" /><Relationship Type="http://schemas.openxmlformats.org/officeDocument/2006/relationships/slide" Target="/ppt/slides/slide4.xml" Id="R06991642ca5c4994" /><Relationship Type="http://schemas.openxmlformats.org/officeDocument/2006/relationships/slide" Target="/ppt/slides/slide5.xml" Id="R4478e605b230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303518c94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1faa27fe4664" /><Relationship Type="http://schemas.openxmlformats.org/officeDocument/2006/relationships/theme" Target="/ppt/slideMasters/theme/theme1.xml" Id="Rd7eb2c1a227f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a1faa27fe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efd714bb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1fb73576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84c1caaf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40aa392e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cf616baf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B7 Kontorsenter AS, 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uni@stiftelsen-uni.no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www.stiftelsen-uni.no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960 690 249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UNI</a:t>
            </a:r>
          </a:p>
        </p:txBody>
      </p:sp>
    </p:spTree>
  </p:cSld>
  <p:clrMapOvr>
    <a:masterClrMapping xmlns:a="http://schemas.openxmlformats.org/drawingml/2006/main"/>
  </p:clrMapOvr>
</p:sld>
</file>