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ef45a5ca6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d058c73fd4ffd"/>
  </p:sldMasterIdLst>
  <p:sldIdLst>
    <p:sldId xmlns:r="http://schemas.openxmlformats.org/officeDocument/2006/relationships" id="256" r:id="Rf0300a6d5b5042c2"/>
    <p:sldId xmlns:r="http://schemas.openxmlformats.org/officeDocument/2006/relationships" id="257" r:id="R7be87da1e4fb4981"/>
    <p:sldId xmlns:r="http://schemas.openxmlformats.org/officeDocument/2006/relationships" id="258" r:id="R8203c0c54e0044ef"/>
    <p:sldId xmlns:r="http://schemas.openxmlformats.org/officeDocument/2006/relationships" id="259" r:id="Rc7ac8f10f71c45f8"/>
    <p:sldId xmlns:r="http://schemas.openxmlformats.org/officeDocument/2006/relationships" id="260" r:id="R7711edf8b5aa4903"/>
    <p:sldId xmlns:r="http://schemas.openxmlformats.org/officeDocument/2006/relationships" id="261" r:id="R883823c2a10e422a"/>
    <p:sldId xmlns:r="http://schemas.openxmlformats.org/officeDocument/2006/relationships" id="262" r:id="Rb0c58f153792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d058c73fd4ffd" /><Relationship Type="http://schemas.openxmlformats.org/officeDocument/2006/relationships/slide" Target="/ppt/slides/slide1.xml" Id="Rf0300a6d5b5042c2" /><Relationship Type="http://schemas.openxmlformats.org/officeDocument/2006/relationships/slide" Target="/ppt/slides/slide2.xml" Id="R7be87da1e4fb4981" /><Relationship Type="http://schemas.openxmlformats.org/officeDocument/2006/relationships/slide" Target="/ppt/slides/slide3.xml" Id="R8203c0c54e0044ef" /><Relationship Type="http://schemas.openxmlformats.org/officeDocument/2006/relationships/slide" Target="/ppt/slides/slide4.xml" Id="Rc7ac8f10f71c45f8" /><Relationship Type="http://schemas.openxmlformats.org/officeDocument/2006/relationships/slide" Target="/ppt/slides/slide5.xml" Id="R7711edf8b5aa4903" /><Relationship Type="http://schemas.openxmlformats.org/officeDocument/2006/relationships/slide" Target="/ppt/slides/slide6.xml" Id="R883823c2a10e422a" /><Relationship Type="http://schemas.openxmlformats.org/officeDocument/2006/relationships/slide" Target="/ppt/slides/slide7.xml" Id="Rb0c58f153792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f8c176d01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262b3610461d" /><Relationship Type="http://schemas.openxmlformats.org/officeDocument/2006/relationships/theme" Target="/ppt/slideMasters/theme/theme1.xml" Id="R5dc8c243f3f0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9262b3610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ed991cd7f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686b3b73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9014271f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94bcde97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6acae682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6f8daea5e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d4b0f11ca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FISKEINDUSTRI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FISKEINDUSTRI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32 664 579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34 930 470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 HOLDING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HENDEN  –  18,8 %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Kårvågveien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per@henden-regn.no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960 740 025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