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4f12fcbda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7e3979140476f"/>
  </p:sldMasterIdLst>
  <p:sldIdLst>
    <p:sldId xmlns:r="http://schemas.openxmlformats.org/officeDocument/2006/relationships" id="256" r:id="R4768f505872a4827"/>
    <p:sldId xmlns:r="http://schemas.openxmlformats.org/officeDocument/2006/relationships" id="257" r:id="Rb3da373867bd4621"/>
    <p:sldId xmlns:r="http://schemas.openxmlformats.org/officeDocument/2006/relationships" id="258" r:id="R54eb9b539fd34719"/>
    <p:sldId xmlns:r="http://schemas.openxmlformats.org/officeDocument/2006/relationships" id="259" r:id="R040c7a5569804f7b"/>
    <p:sldId xmlns:r="http://schemas.openxmlformats.org/officeDocument/2006/relationships" id="260" r:id="R24708c1ee1a04151"/>
    <p:sldId xmlns:r="http://schemas.openxmlformats.org/officeDocument/2006/relationships" id="261" r:id="R1e888bb09daa4784"/>
    <p:sldId xmlns:r="http://schemas.openxmlformats.org/officeDocument/2006/relationships" id="262" r:id="R3ed49933b2dd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7e3979140476f" /><Relationship Type="http://schemas.openxmlformats.org/officeDocument/2006/relationships/slide" Target="/ppt/slides/slide1.xml" Id="R4768f505872a4827" /><Relationship Type="http://schemas.openxmlformats.org/officeDocument/2006/relationships/slide" Target="/ppt/slides/slide2.xml" Id="Rb3da373867bd4621" /><Relationship Type="http://schemas.openxmlformats.org/officeDocument/2006/relationships/slide" Target="/ppt/slides/slide3.xml" Id="R54eb9b539fd34719" /><Relationship Type="http://schemas.openxmlformats.org/officeDocument/2006/relationships/slide" Target="/ppt/slides/slide4.xml" Id="R040c7a5569804f7b" /><Relationship Type="http://schemas.openxmlformats.org/officeDocument/2006/relationships/slide" Target="/ppt/slides/slide5.xml" Id="R24708c1ee1a04151" /><Relationship Type="http://schemas.openxmlformats.org/officeDocument/2006/relationships/slide" Target="/ppt/slides/slide6.xml" Id="R1e888bb09daa4784" /><Relationship Type="http://schemas.openxmlformats.org/officeDocument/2006/relationships/slide" Target="/ppt/slides/slide7.xml" Id="R3ed49933b2dd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c090051c0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23d548eed46c5" /><Relationship Type="http://schemas.openxmlformats.org/officeDocument/2006/relationships/theme" Target="/ppt/slideMasters/theme/theme1.xml" Id="R1c2ae316530f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23d548eed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ada9b599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bc141fd5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2fc28eb6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87d739d9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c81ec14f9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91eadadbb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1adff805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BLIKK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53 706 194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2 454 678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32 553 926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43 584 892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82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firmapost@skiptvet-blikk.no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960 796 217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BLIKK AS</a:t>
            </a:r>
          </a:p>
        </p:txBody>
      </p:sp>
    </p:spTree>
  </p:cSld>
  <p:clrMapOvr>
    <a:masterClrMapping xmlns:a="http://schemas.openxmlformats.org/drawingml/2006/main"/>
  </p:clrMapOvr>
</p:sld>
</file>