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f0745b9f1643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f5e6e1c1dc4ce4"/>
  </p:sldMasterIdLst>
  <p:sldIdLst>
    <p:sldId xmlns:r="http://schemas.openxmlformats.org/officeDocument/2006/relationships" id="256" r:id="R41a406df10184217"/>
    <p:sldId xmlns:r="http://schemas.openxmlformats.org/officeDocument/2006/relationships" id="257" r:id="Red946e1ca3ba4161"/>
    <p:sldId xmlns:r="http://schemas.openxmlformats.org/officeDocument/2006/relationships" id="258" r:id="R8e19d1ee7ba2414c"/>
    <p:sldId xmlns:r="http://schemas.openxmlformats.org/officeDocument/2006/relationships" id="259" r:id="R8ec80f5fa91942ae"/>
    <p:sldId xmlns:r="http://schemas.openxmlformats.org/officeDocument/2006/relationships" id="260" r:id="Rb81e43c00b1b4f6b"/>
    <p:sldId xmlns:r="http://schemas.openxmlformats.org/officeDocument/2006/relationships" id="261" r:id="R486e5efe99844dfc"/>
    <p:sldId xmlns:r="http://schemas.openxmlformats.org/officeDocument/2006/relationships" id="262" r:id="R4d2a26d1fba343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f5e6e1c1dc4ce4" /><Relationship Type="http://schemas.openxmlformats.org/officeDocument/2006/relationships/slide" Target="/ppt/slides/slide1.xml" Id="R41a406df10184217" /><Relationship Type="http://schemas.openxmlformats.org/officeDocument/2006/relationships/slide" Target="/ppt/slides/slide2.xml" Id="Red946e1ca3ba4161" /><Relationship Type="http://schemas.openxmlformats.org/officeDocument/2006/relationships/slide" Target="/ppt/slides/slide3.xml" Id="R8e19d1ee7ba2414c" /><Relationship Type="http://schemas.openxmlformats.org/officeDocument/2006/relationships/slide" Target="/ppt/slides/slide4.xml" Id="R8ec80f5fa91942ae" /><Relationship Type="http://schemas.openxmlformats.org/officeDocument/2006/relationships/slide" Target="/ppt/slides/slide5.xml" Id="Rb81e43c00b1b4f6b" /><Relationship Type="http://schemas.openxmlformats.org/officeDocument/2006/relationships/slide" Target="/ppt/slides/slide6.xml" Id="R486e5efe99844dfc" /><Relationship Type="http://schemas.openxmlformats.org/officeDocument/2006/relationships/slide" Target="/ppt/slides/slide7.xml" Id="R4d2a26d1fba343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3bf727958a46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30bde5a3e4537" /><Relationship Type="http://schemas.openxmlformats.org/officeDocument/2006/relationships/theme" Target="/ppt/slideMasters/theme/theme1.xml" Id="R3a49baf4e64a44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c30bde5a3e45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ccecca6b44e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75d0c18154f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372b5ff9d4e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4f402213b47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0e95b97b046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0b9a5209544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1fdcf34c84c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VALSET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VALSET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VALSET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VALSET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VALSET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VALSET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−1 954 503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31 343 114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332 783 339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343 610 007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VALSET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HARALD NORDBREKKEN  –  66,9 %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ARE NORDBREKKEN  –  32,0 %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KINE NORDBREKKEN  –  1,1 %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VALSET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Pilestredet Park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960 812 042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VALSET INVEST AS</a:t>
            </a:r>
          </a:p>
        </p:txBody>
      </p:sp>
    </p:spTree>
  </p:cSld>
  <p:clrMapOvr>
    <a:masterClrMapping xmlns:a="http://schemas.openxmlformats.org/drawingml/2006/main"/>
  </p:clrMapOvr>
</p:sld>
</file>