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d27850c54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4e293bbb84d62"/>
  </p:sldMasterIdLst>
  <p:sldIdLst>
    <p:sldId xmlns:r="http://schemas.openxmlformats.org/officeDocument/2006/relationships" id="256" r:id="R855e8faeab4548c3"/>
    <p:sldId xmlns:r="http://schemas.openxmlformats.org/officeDocument/2006/relationships" id="257" r:id="R54a307a9dff146e7"/>
    <p:sldId xmlns:r="http://schemas.openxmlformats.org/officeDocument/2006/relationships" id="258" r:id="R9c33752d2fc6498a"/>
    <p:sldId xmlns:r="http://schemas.openxmlformats.org/officeDocument/2006/relationships" id="259" r:id="R803c4615e5e74407"/>
    <p:sldId xmlns:r="http://schemas.openxmlformats.org/officeDocument/2006/relationships" id="260" r:id="Rf71ea7168b544788"/>
    <p:sldId xmlns:r="http://schemas.openxmlformats.org/officeDocument/2006/relationships" id="261" r:id="R4302e3334e2943cb"/>
    <p:sldId xmlns:r="http://schemas.openxmlformats.org/officeDocument/2006/relationships" id="262" r:id="Raee4f05d1df9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4e293bbb84d62" /><Relationship Type="http://schemas.openxmlformats.org/officeDocument/2006/relationships/slide" Target="/ppt/slides/slide1.xml" Id="R855e8faeab4548c3" /><Relationship Type="http://schemas.openxmlformats.org/officeDocument/2006/relationships/slide" Target="/ppt/slides/slide2.xml" Id="R54a307a9dff146e7" /><Relationship Type="http://schemas.openxmlformats.org/officeDocument/2006/relationships/slide" Target="/ppt/slides/slide3.xml" Id="R9c33752d2fc6498a" /><Relationship Type="http://schemas.openxmlformats.org/officeDocument/2006/relationships/slide" Target="/ppt/slides/slide4.xml" Id="R803c4615e5e74407" /><Relationship Type="http://schemas.openxmlformats.org/officeDocument/2006/relationships/slide" Target="/ppt/slides/slide5.xml" Id="Rf71ea7168b544788" /><Relationship Type="http://schemas.openxmlformats.org/officeDocument/2006/relationships/slide" Target="/ppt/slides/slide6.xml" Id="R4302e3334e2943cb" /><Relationship Type="http://schemas.openxmlformats.org/officeDocument/2006/relationships/slide" Target="/ppt/slides/slide7.xml" Id="Raee4f05d1df9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da1356da54b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f4d5dd1f14486" /><Relationship Type="http://schemas.openxmlformats.org/officeDocument/2006/relationships/theme" Target="/ppt/slideMasters/theme/theme1.xml" Id="R757aa997b975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4f4d5dd1f1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8aa28fad9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e3194f71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f9e2526e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8165a360a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e83c5bae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4a45979ed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1991979d8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GÅVEFORRETNING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GÅVEFORRETNING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GJERALDSTVEIT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Bjørkelivegen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02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960 955 668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GÅVEFORRETNING AS</a:t>
            </a:r>
          </a:p>
        </p:txBody>
      </p:sp>
    </p:spTree>
  </p:cSld>
  <p:clrMapOvr>
    <a:masterClrMapping xmlns:a="http://schemas.openxmlformats.org/drawingml/2006/main"/>
  </p:clrMapOvr>
</p:sld>
</file>