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0004ddc2d49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8ff448c4bd4651"/>
  </p:sldMasterIdLst>
  <p:sldIdLst>
    <p:sldId xmlns:r="http://schemas.openxmlformats.org/officeDocument/2006/relationships" id="256" r:id="R821904b3c7c549b9"/>
    <p:sldId xmlns:r="http://schemas.openxmlformats.org/officeDocument/2006/relationships" id="257" r:id="R9dead8a3cab54055"/>
    <p:sldId xmlns:r="http://schemas.openxmlformats.org/officeDocument/2006/relationships" id="258" r:id="R1d9886841b6145cb"/>
    <p:sldId xmlns:r="http://schemas.openxmlformats.org/officeDocument/2006/relationships" id="259" r:id="Rf531b93d098341ff"/>
    <p:sldId xmlns:r="http://schemas.openxmlformats.org/officeDocument/2006/relationships" id="260" r:id="R6894053d4d4a4dc7"/>
    <p:sldId xmlns:r="http://schemas.openxmlformats.org/officeDocument/2006/relationships" id="261" r:id="Ra78d80b26d784f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ff448c4bd4651" /><Relationship Type="http://schemas.openxmlformats.org/officeDocument/2006/relationships/slide" Target="/ppt/slides/slide1.xml" Id="R821904b3c7c549b9" /><Relationship Type="http://schemas.openxmlformats.org/officeDocument/2006/relationships/slide" Target="/ppt/slides/slide2.xml" Id="R9dead8a3cab54055" /><Relationship Type="http://schemas.openxmlformats.org/officeDocument/2006/relationships/slide" Target="/ppt/slides/slide3.xml" Id="R1d9886841b6145cb" /><Relationship Type="http://schemas.openxmlformats.org/officeDocument/2006/relationships/slide" Target="/ppt/slides/slide4.xml" Id="Rf531b93d098341ff" /><Relationship Type="http://schemas.openxmlformats.org/officeDocument/2006/relationships/slide" Target="/ppt/slides/slide5.xml" Id="R6894053d4d4a4dc7" /><Relationship Type="http://schemas.openxmlformats.org/officeDocument/2006/relationships/slide" Target="/ppt/slides/slide6.xml" Id="Ra78d80b26d784f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4c8bb925f4c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b0905b5f84a1f" /><Relationship Type="http://schemas.openxmlformats.org/officeDocument/2006/relationships/theme" Target="/ppt/slideMasters/theme/theme1.xml" Id="R5f35d41017ed46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2b0905b5f8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c9f3a1a1a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cfae452e4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aa5146ec4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8bb27837042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401c0e526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c0c826620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KLAVESTAD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16 46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