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71dd108af849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45c2c18a7e4fec"/>
  </p:sldMasterIdLst>
  <p:sldIdLst>
    <p:sldId xmlns:r="http://schemas.openxmlformats.org/officeDocument/2006/relationships" id="256" r:id="R42e163fc5d1346bf"/>
    <p:sldId xmlns:r="http://schemas.openxmlformats.org/officeDocument/2006/relationships" id="257" r:id="Rdaddaee9802c44a2"/>
    <p:sldId xmlns:r="http://schemas.openxmlformats.org/officeDocument/2006/relationships" id="258" r:id="R8a0551eab5bb4300"/>
    <p:sldId xmlns:r="http://schemas.openxmlformats.org/officeDocument/2006/relationships" id="259" r:id="Rff3632f3bdaf4121"/>
    <p:sldId xmlns:r="http://schemas.openxmlformats.org/officeDocument/2006/relationships" id="260" r:id="Rd67cfd5b4eb54951"/>
    <p:sldId xmlns:r="http://schemas.openxmlformats.org/officeDocument/2006/relationships" id="261" r:id="Re967619bd1f44bdb"/>
    <p:sldId xmlns:r="http://schemas.openxmlformats.org/officeDocument/2006/relationships" id="262" r:id="R3dd0ad40aff845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45c2c18a7e4fec" /><Relationship Type="http://schemas.openxmlformats.org/officeDocument/2006/relationships/slide" Target="/ppt/slides/slide1.xml" Id="R42e163fc5d1346bf" /><Relationship Type="http://schemas.openxmlformats.org/officeDocument/2006/relationships/slide" Target="/ppt/slides/slide2.xml" Id="Rdaddaee9802c44a2" /><Relationship Type="http://schemas.openxmlformats.org/officeDocument/2006/relationships/slide" Target="/ppt/slides/slide3.xml" Id="R8a0551eab5bb4300" /><Relationship Type="http://schemas.openxmlformats.org/officeDocument/2006/relationships/slide" Target="/ppt/slides/slide4.xml" Id="Rff3632f3bdaf4121" /><Relationship Type="http://schemas.openxmlformats.org/officeDocument/2006/relationships/slide" Target="/ppt/slides/slide5.xml" Id="Rd67cfd5b4eb54951" /><Relationship Type="http://schemas.openxmlformats.org/officeDocument/2006/relationships/slide" Target="/ppt/slides/slide6.xml" Id="Re967619bd1f44bdb" /><Relationship Type="http://schemas.openxmlformats.org/officeDocument/2006/relationships/slide" Target="/ppt/slides/slide7.xml" Id="R3dd0ad40aff845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ec23aab4449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21ba4fd99475d" /><Relationship Type="http://schemas.openxmlformats.org/officeDocument/2006/relationships/theme" Target="/ppt/slideMasters/theme/theme1.xml" Id="R96018e1b248941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321ba4fd9947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e97e60fcd4c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3529806184e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ed99a27234b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73659aff144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6d80591874a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f4d86ea6244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80e10f4d54e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KLAVESTAD ELEKTRISKE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KLAVESTAD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KLAVESTAD ELEKTRISKE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KLAVESTAD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KLAVESTAD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KLAVESTAD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491 482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7 655 647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8 336 983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KLAVESTAD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KLAVESTAD PER MARTINIUS  –  47,1 %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KLAVESTAD BORGHILD  –  43,3 %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BJØRGO INGER KLAVESTAD  –  9,6 %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KLAVESTAD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Marie gate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1706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16 46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KLAVESTAD ELEKTRISKE AS</a:t>
            </a:r>
          </a:p>
        </p:txBody>
      </p:sp>
    </p:spTree>
  </p:cSld>
  <p:clrMapOvr>
    <a:masterClrMapping xmlns:a="http://schemas.openxmlformats.org/drawingml/2006/main"/>
  </p:clrMapOvr>
</p:sld>
</file>