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1f06f5e844b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df214a20cf45ec"/>
  </p:sldMasterIdLst>
  <p:sldIdLst>
    <p:sldId xmlns:r="http://schemas.openxmlformats.org/officeDocument/2006/relationships" id="256" r:id="Rf4256e0b8bb2410e"/>
    <p:sldId xmlns:r="http://schemas.openxmlformats.org/officeDocument/2006/relationships" id="257" r:id="R7b62780c37ad4ef0"/>
    <p:sldId xmlns:r="http://schemas.openxmlformats.org/officeDocument/2006/relationships" id="258" r:id="R3a64c23e92fc40e2"/>
    <p:sldId xmlns:r="http://schemas.openxmlformats.org/officeDocument/2006/relationships" id="259" r:id="R93d50daa45e64a14"/>
    <p:sldId xmlns:r="http://schemas.openxmlformats.org/officeDocument/2006/relationships" id="260" r:id="Ree45f9bbf9e54cef"/>
    <p:sldId xmlns:r="http://schemas.openxmlformats.org/officeDocument/2006/relationships" id="261" r:id="Ra969a49087e04a64"/>
    <p:sldId xmlns:r="http://schemas.openxmlformats.org/officeDocument/2006/relationships" id="262" r:id="Rc247293e6ad84c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f214a20cf45ec" /><Relationship Type="http://schemas.openxmlformats.org/officeDocument/2006/relationships/slide" Target="/ppt/slides/slide1.xml" Id="Rf4256e0b8bb2410e" /><Relationship Type="http://schemas.openxmlformats.org/officeDocument/2006/relationships/slide" Target="/ppt/slides/slide2.xml" Id="R7b62780c37ad4ef0" /><Relationship Type="http://schemas.openxmlformats.org/officeDocument/2006/relationships/slide" Target="/ppt/slides/slide3.xml" Id="R3a64c23e92fc40e2" /><Relationship Type="http://schemas.openxmlformats.org/officeDocument/2006/relationships/slide" Target="/ppt/slides/slide4.xml" Id="R93d50daa45e64a14" /><Relationship Type="http://schemas.openxmlformats.org/officeDocument/2006/relationships/slide" Target="/ppt/slides/slide5.xml" Id="Ree45f9bbf9e54cef" /><Relationship Type="http://schemas.openxmlformats.org/officeDocument/2006/relationships/slide" Target="/ppt/slides/slide6.xml" Id="Ra969a49087e04a64" /><Relationship Type="http://schemas.openxmlformats.org/officeDocument/2006/relationships/slide" Target="/ppt/slides/slide7.xml" Id="Rc247293e6ad84c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6145fbd4d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096d202234246" /><Relationship Type="http://schemas.openxmlformats.org/officeDocument/2006/relationships/theme" Target="/ppt/slideMasters/theme/theme1.xml" Id="Rd150120938cd43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096d20223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b42af8a6c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ddf84d72c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0481b1d20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5b7371cdc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5817e971c40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d18c69274c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910c91d1e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CALCULO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2 550 685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2 838 259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CHRISTINE BRÅTHE-STOREIDE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STOREIDE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STOREIDE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SØVIKNES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Hjortestigen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961 087 392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