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c545c0f4c64a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a6792af25d4a77"/>
  </p:sldMasterIdLst>
  <p:sldIdLst>
    <p:sldId xmlns:r="http://schemas.openxmlformats.org/officeDocument/2006/relationships" id="256" r:id="Rd4b391965c254be1"/>
    <p:sldId xmlns:r="http://schemas.openxmlformats.org/officeDocument/2006/relationships" id="257" r:id="R3f7ce12fea6e4370"/>
    <p:sldId xmlns:r="http://schemas.openxmlformats.org/officeDocument/2006/relationships" id="258" r:id="Ra60927110c6640b2"/>
    <p:sldId xmlns:r="http://schemas.openxmlformats.org/officeDocument/2006/relationships" id="259" r:id="Rdfbb8d08b19f4b5d"/>
    <p:sldId xmlns:r="http://schemas.openxmlformats.org/officeDocument/2006/relationships" id="260" r:id="R0ce2143c79f848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a6792af25d4a77" /><Relationship Type="http://schemas.openxmlformats.org/officeDocument/2006/relationships/slide" Target="/ppt/slides/slide1.xml" Id="Rd4b391965c254be1" /><Relationship Type="http://schemas.openxmlformats.org/officeDocument/2006/relationships/slide" Target="/ppt/slides/slide2.xml" Id="R3f7ce12fea6e4370" /><Relationship Type="http://schemas.openxmlformats.org/officeDocument/2006/relationships/slide" Target="/ppt/slides/slide3.xml" Id="Ra60927110c6640b2" /><Relationship Type="http://schemas.openxmlformats.org/officeDocument/2006/relationships/slide" Target="/ppt/slides/slide4.xml" Id="Rdfbb8d08b19f4b5d" /><Relationship Type="http://schemas.openxmlformats.org/officeDocument/2006/relationships/slide" Target="/ppt/slides/slide5.xml" Id="R0ce2143c79f848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97aa634b641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30a7aa4084429" /><Relationship Type="http://schemas.openxmlformats.org/officeDocument/2006/relationships/theme" Target="/ppt/slideMasters/theme/theme1.xml" Id="R7e37817d95b147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530a7aa40844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ac8136c144a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b4ee7a03247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4287852e044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79a84fdd14a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65ecb404248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BEIARN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BEIARN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BEIARN KOMMUNE ble etablert [år] og holder til i Moldjord.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BEIARN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BEIARN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BEIARN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Beiarveien 906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8110 Moldjord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56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post@beiarn.kommune.no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www.beiarn.kommune.no/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961 147 867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BEIARN KOMMUNE</a:t>
            </a:r>
          </a:p>
        </p:txBody>
      </p:sp>
    </p:spTree>
  </p:cSld>
  <p:clrMapOvr>
    <a:masterClrMapping xmlns:a="http://schemas.openxmlformats.org/drawingml/2006/main"/>
  </p:clrMapOvr>
</p:sld>
</file>