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0317557ab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5870da280491f"/>
  </p:sldMasterIdLst>
  <p:sldIdLst>
    <p:sldId xmlns:r="http://schemas.openxmlformats.org/officeDocument/2006/relationships" id="256" r:id="R13d767c156ab407a"/>
    <p:sldId xmlns:r="http://schemas.openxmlformats.org/officeDocument/2006/relationships" id="257" r:id="R5e5630dcb420437a"/>
    <p:sldId xmlns:r="http://schemas.openxmlformats.org/officeDocument/2006/relationships" id="258" r:id="Rc3a8327376f84424"/>
    <p:sldId xmlns:r="http://schemas.openxmlformats.org/officeDocument/2006/relationships" id="259" r:id="R994f6a94ee09494b"/>
    <p:sldId xmlns:r="http://schemas.openxmlformats.org/officeDocument/2006/relationships" id="260" r:id="R07bdfe5ca5bd4ca2"/>
    <p:sldId xmlns:r="http://schemas.openxmlformats.org/officeDocument/2006/relationships" id="261" r:id="R7764b38f1acf46cd"/>
    <p:sldId xmlns:r="http://schemas.openxmlformats.org/officeDocument/2006/relationships" id="262" r:id="R989bb2649c13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5870da280491f" /><Relationship Type="http://schemas.openxmlformats.org/officeDocument/2006/relationships/slide" Target="/ppt/slides/slide1.xml" Id="R13d767c156ab407a" /><Relationship Type="http://schemas.openxmlformats.org/officeDocument/2006/relationships/slide" Target="/ppt/slides/slide2.xml" Id="R5e5630dcb420437a" /><Relationship Type="http://schemas.openxmlformats.org/officeDocument/2006/relationships/slide" Target="/ppt/slides/slide3.xml" Id="Rc3a8327376f84424" /><Relationship Type="http://schemas.openxmlformats.org/officeDocument/2006/relationships/slide" Target="/ppt/slides/slide4.xml" Id="R994f6a94ee09494b" /><Relationship Type="http://schemas.openxmlformats.org/officeDocument/2006/relationships/slide" Target="/ppt/slides/slide5.xml" Id="R07bdfe5ca5bd4ca2" /><Relationship Type="http://schemas.openxmlformats.org/officeDocument/2006/relationships/slide" Target="/ppt/slides/slide6.xml" Id="R7764b38f1acf46cd" /><Relationship Type="http://schemas.openxmlformats.org/officeDocument/2006/relationships/slide" Target="/ppt/slides/slide7.xml" Id="R989bb2649c13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afc28de8a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61c26571140a4" /><Relationship Type="http://schemas.openxmlformats.org/officeDocument/2006/relationships/theme" Target="/ppt/slideMasters/theme/theme1.xml" Id="Ra19e33c32f5542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61c26571140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a0d2cb2d4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c9066aef64c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c069ba77b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c077167b6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8486198a0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4a8abe39c4c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022709ab7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8 217 408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37 165 313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146 630 084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208 801 162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AASE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 AASE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961 308 151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INVESTERING AS</a:t>
            </a:r>
          </a:p>
        </p:txBody>
      </p:sp>
    </p:spTree>
  </p:cSld>
  <p:clrMapOvr>
    <a:masterClrMapping xmlns:a="http://schemas.openxmlformats.org/drawingml/2006/main"/>
  </p:clrMapOvr>
</p:sld>
</file>