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a26208ab7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e9121053a4c88"/>
  </p:sldMasterIdLst>
  <p:sldIdLst>
    <p:sldId xmlns:r="http://schemas.openxmlformats.org/officeDocument/2006/relationships" id="256" r:id="R4836a90bf56a43e5"/>
    <p:sldId xmlns:r="http://schemas.openxmlformats.org/officeDocument/2006/relationships" id="257" r:id="R2df729e57d834649"/>
    <p:sldId xmlns:r="http://schemas.openxmlformats.org/officeDocument/2006/relationships" id="258" r:id="R308f60d389574ea1"/>
    <p:sldId xmlns:r="http://schemas.openxmlformats.org/officeDocument/2006/relationships" id="259" r:id="Rf2900a64105e4a95"/>
    <p:sldId xmlns:r="http://schemas.openxmlformats.org/officeDocument/2006/relationships" id="260" r:id="R378b59da6ac14f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e9121053a4c88" /><Relationship Type="http://schemas.openxmlformats.org/officeDocument/2006/relationships/slide" Target="/ppt/slides/slide1.xml" Id="R4836a90bf56a43e5" /><Relationship Type="http://schemas.openxmlformats.org/officeDocument/2006/relationships/slide" Target="/ppt/slides/slide2.xml" Id="R2df729e57d834649" /><Relationship Type="http://schemas.openxmlformats.org/officeDocument/2006/relationships/slide" Target="/ppt/slides/slide3.xml" Id="R308f60d389574ea1" /><Relationship Type="http://schemas.openxmlformats.org/officeDocument/2006/relationships/slide" Target="/ppt/slides/slide4.xml" Id="Rf2900a64105e4a95" /><Relationship Type="http://schemas.openxmlformats.org/officeDocument/2006/relationships/slide" Target="/ppt/slides/slide5.xml" Id="R378b59da6ac14f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0d3c33850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ebf0dccc14a87" /><Relationship Type="http://schemas.openxmlformats.org/officeDocument/2006/relationships/theme" Target="/ppt/slideMasters/theme/theme1.xml" Id="Rd4f39ebe47c3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cebf0dccc1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28db71d8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1316e959d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7bc3a0574f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630c95d2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3f3f852e1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SKJÅK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SKJÅK KOMMUNE ble etablert [år] og holder til i Skjåk.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2690 Skjåk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21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post@skjaak.kommune.no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www.skjaak.kommune.no/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SKJÅK KOMMUNE</a:t>
            </a:r>
          </a:p>
        </p:txBody>
      </p:sp>
    </p:spTree>
  </p:cSld>
  <p:clrMapOvr>
    <a:masterClrMapping xmlns:a="http://schemas.openxmlformats.org/drawingml/2006/main"/>
  </p:clrMapOvr>
</p:sld>
</file>