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749b6c8f146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56681ffb04ddd"/>
  </p:sldMasterIdLst>
  <p:sldIdLst>
    <p:sldId xmlns:r="http://schemas.openxmlformats.org/officeDocument/2006/relationships" id="256" r:id="R49135949d00844c8"/>
    <p:sldId xmlns:r="http://schemas.openxmlformats.org/officeDocument/2006/relationships" id="257" r:id="Rb6bc74490f034edd"/>
    <p:sldId xmlns:r="http://schemas.openxmlformats.org/officeDocument/2006/relationships" id="258" r:id="R4e864b56dcb5413f"/>
    <p:sldId xmlns:r="http://schemas.openxmlformats.org/officeDocument/2006/relationships" id="259" r:id="Rfa5668c696604613"/>
    <p:sldId xmlns:r="http://schemas.openxmlformats.org/officeDocument/2006/relationships" id="260" r:id="Rc60e1bbbf641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56681ffb04ddd" /><Relationship Type="http://schemas.openxmlformats.org/officeDocument/2006/relationships/slide" Target="/ppt/slides/slide1.xml" Id="R49135949d00844c8" /><Relationship Type="http://schemas.openxmlformats.org/officeDocument/2006/relationships/slide" Target="/ppt/slides/slide2.xml" Id="Rb6bc74490f034edd" /><Relationship Type="http://schemas.openxmlformats.org/officeDocument/2006/relationships/slide" Target="/ppt/slides/slide3.xml" Id="R4e864b56dcb5413f" /><Relationship Type="http://schemas.openxmlformats.org/officeDocument/2006/relationships/slide" Target="/ppt/slides/slide4.xml" Id="Rfa5668c696604613" /><Relationship Type="http://schemas.openxmlformats.org/officeDocument/2006/relationships/slide" Target="/ppt/slides/slide5.xml" Id="Rc60e1bbbf641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963e2c40f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2f3a049884b9a" /><Relationship Type="http://schemas.openxmlformats.org/officeDocument/2006/relationships/theme" Target="/ppt/slideMasters/theme/theme1.xml" Id="R0e0342dbd7be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72f3a04988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45910980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cc8cbb19e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60abcd44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989dfeec7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dbaca764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KOMMUNE ble etablert [år] og holder til i 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2740 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32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post@lunner.kommune.no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www.lunner.kommune.no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KOMMUNE</a:t>
            </a:r>
          </a:p>
        </p:txBody>
      </p:sp>
    </p:spTree>
  </p:cSld>
  <p:clrMapOvr>
    <a:masterClrMapping xmlns:a="http://schemas.openxmlformats.org/drawingml/2006/main"/>
  </p:clrMapOvr>
</p:sld>
</file>