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fe4163b56949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25d9b898e7469e"/>
  </p:sldMasterIdLst>
  <p:sldIdLst>
    <p:sldId xmlns:r="http://schemas.openxmlformats.org/officeDocument/2006/relationships" id="256" r:id="Rd6ee4fc84f2a4392"/>
    <p:sldId xmlns:r="http://schemas.openxmlformats.org/officeDocument/2006/relationships" id="257" r:id="Radc36386a712434b"/>
    <p:sldId xmlns:r="http://schemas.openxmlformats.org/officeDocument/2006/relationships" id="258" r:id="Rbfb4032b2cdb4de9"/>
    <p:sldId xmlns:r="http://schemas.openxmlformats.org/officeDocument/2006/relationships" id="259" r:id="R487b9b8af4694998"/>
    <p:sldId xmlns:r="http://schemas.openxmlformats.org/officeDocument/2006/relationships" id="260" r:id="Rc697af0e4f2d49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25d9b898e7469e" /><Relationship Type="http://schemas.openxmlformats.org/officeDocument/2006/relationships/slide" Target="/ppt/slides/slide1.xml" Id="Rd6ee4fc84f2a4392" /><Relationship Type="http://schemas.openxmlformats.org/officeDocument/2006/relationships/slide" Target="/ppt/slides/slide2.xml" Id="Radc36386a712434b" /><Relationship Type="http://schemas.openxmlformats.org/officeDocument/2006/relationships/slide" Target="/ppt/slides/slide3.xml" Id="Rbfb4032b2cdb4de9" /><Relationship Type="http://schemas.openxmlformats.org/officeDocument/2006/relationships/slide" Target="/ppt/slides/slide4.xml" Id="R487b9b8af4694998" /><Relationship Type="http://schemas.openxmlformats.org/officeDocument/2006/relationships/slide" Target="/ppt/slides/slide5.xml" Id="Rc697af0e4f2d49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e60053f8364b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94b40025f4040" /><Relationship Type="http://schemas.openxmlformats.org/officeDocument/2006/relationships/theme" Target="/ppt/slideMasters/theme/theme1.xml" Id="R760613ecc80443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494b40025f40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4ffcb4b9749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a207baf3f48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20cf7843e4e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e9aa8849e40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fc888601944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SØNDRE LAND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SØNDRE 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SØNDRE LAND KOMMUNE ble etablert [år] og holder til i Hov.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SØNDRE 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SØNDRE 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SØNDRE LAND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Hovsbakken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2860 Hov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 12 64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epost@sondre-land.kommune.no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www.sondre-land.kommune.no/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961 381 630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SØNDRE LAND KOMMUNE</a:t>
            </a:r>
          </a:p>
        </p:txBody>
      </p:sp>
    </p:spTree>
  </p:cSld>
  <p:clrMapOvr>
    <a:masterClrMapping xmlns:a="http://schemas.openxmlformats.org/drawingml/2006/main"/>
  </p:clrMapOvr>
</p:sld>
</file>