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43b215640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927c272394ea7"/>
  </p:sldMasterIdLst>
  <p:sldIdLst>
    <p:sldId xmlns:r="http://schemas.openxmlformats.org/officeDocument/2006/relationships" id="256" r:id="Rd98fab74b86d4c55"/>
    <p:sldId xmlns:r="http://schemas.openxmlformats.org/officeDocument/2006/relationships" id="257" r:id="R875b4f873a7e48b2"/>
    <p:sldId xmlns:r="http://schemas.openxmlformats.org/officeDocument/2006/relationships" id="258" r:id="R03070637daec42f3"/>
    <p:sldId xmlns:r="http://schemas.openxmlformats.org/officeDocument/2006/relationships" id="259" r:id="Rc2c9c7b609d44c24"/>
    <p:sldId xmlns:r="http://schemas.openxmlformats.org/officeDocument/2006/relationships" id="260" r:id="R52b82a9098bc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927c272394ea7" /><Relationship Type="http://schemas.openxmlformats.org/officeDocument/2006/relationships/slide" Target="/ppt/slides/slide1.xml" Id="Rd98fab74b86d4c55" /><Relationship Type="http://schemas.openxmlformats.org/officeDocument/2006/relationships/slide" Target="/ppt/slides/slide2.xml" Id="R875b4f873a7e48b2" /><Relationship Type="http://schemas.openxmlformats.org/officeDocument/2006/relationships/slide" Target="/ppt/slides/slide3.xml" Id="R03070637daec42f3" /><Relationship Type="http://schemas.openxmlformats.org/officeDocument/2006/relationships/slide" Target="/ppt/slides/slide4.xml" Id="Rc2c9c7b609d44c24" /><Relationship Type="http://schemas.openxmlformats.org/officeDocument/2006/relationships/slide" Target="/ppt/slides/slide5.xml" Id="R52b82a9098bc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90f79b890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ebe0df3c440a" /><Relationship Type="http://schemas.openxmlformats.org/officeDocument/2006/relationships/theme" Target="/ppt/slideMasters/theme/theme1.xml" Id="R2cfb01554b75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aebe0df3c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d1d160da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57728ecb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b36db3df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b052b217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f1f6322b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NORD-AURDAL KOMMUNE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