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09720ac274d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36d2625564a49"/>
  </p:sldMasterIdLst>
  <p:sldIdLst>
    <p:sldId xmlns:r="http://schemas.openxmlformats.org/officeDocument/2006/relationships" id="256" r:id="R5a158af0e7764e59"/>
    <p:sldId xmlns:r="http://schemas.openxmlformats.org/officeDocument/2006/relationships" id="257" r:id="R0c079a1b655c4156"/>
    <p:sldId xmlns:r="http://schemas.openxmlformats.org/officeDocument/2006/relationships" id="258" r:id="Rd1a42676fe0c41fc"/>
    <p:sldId xmlns:r="http://schemas.openxmlformats.org/officeDocument/2006/relationships" id="259" r:id="R2a7c2ddee3504aa1"/>
    <p:sldId xmlns:r="http://schemas.openxmlformats.org/officeDocument/2006/relationships" id="260" r:id="R61f18faa5b1d48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36d2625564a49" /><Relationship Type="http://schemas.openxmlformats.org/officeDocument/2006/relationships/slide" Target="/ppt/slides/slide1.xml" Id="R5a158af0e7764e59" /><Relationship Type="http://schemas.openxmlformats.org/officeDocument/2006/relationships/slide" Target="/ppt/slides/slide2.xml" Id="R0c079a1b655c4156" /><Relationship Type="http://schemas.openxmlformats.org/officeDocument/2006/relationships/slide" Target="/ppt/slides/slide3.xml" Id="Rd1a42676fe0c41fc" /><Relationship Type="http://schemas.openxmlformats.org/officeDocument/2006/relationships/slide" Target="/ppt/slides/slide4.xml" Id="R2a7c2ddee3504aa1" /><Relationship Type="http://schemas.openxmlformats.org/officeDocument/2006/relationships/slide" Target="/ppt/slides/slide5.xml" Id="R61f18faa5b1d48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14599bfb4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f70ba181245b9" /><Relationship Type="http://schemas.openxmlformats.org/officeDocument/2006/relationships/theme" Target="/ppt/slideMasters/theme/theme1.xml" Id="R97d9476f0e7249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1f70ba181245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d1d50c91e41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405db5a15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0f9e2626c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3fd9e58db43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952e298d5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VESTRE SLIDRE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SLIDRE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SLIDRE KOMMUNE ble etablert [år] og holder til i Slidre.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SLIDRE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SLIDRE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SLIDRE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Slidrevegen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34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post@vestre-slidre.kommune.no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www.vestre-slidre.kommune.no/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961 382 157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VESTRE SLIDRE KOMMUNE</a:t>
            </a:r>
          </a:p>
        </p:txBody>
      </p:sp>
    </p:spTree>
  </p:cSld>
  <p:clrMapOvr>
    <a:masterClrMapping xmlns:a="http://schemas.openxmlformats.org/drawingml/2006/main"/>
  </p:clrMapOvr>
</p:sld>
</file>