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1c3a8879b347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2a5093c787487c"/>
  </p:sldMasterIdLst>
  <p:sldIdLst>
    <p:sldId xmlns:r="http://schemas.openxmlformats.org/officeDocument/2006/relationships" id="256" r:id="R3d30196f77fb4770"/>
    <p:sldId xmlns:r="http://schemas.openxmlformats.org/officeDocument/2006/relationships" id="257" r:id="R49689c8c90c340b0"/>
    <p:sldId xmlns:r="http://schemas.openxmlformats.org/officeDocument/2006/relationships" id="258" r:id="Radad15713e6a427c"/>
    <p:sldId xmlns:r="http://schemas.openxmlformats.org/officeDocument/2006/relationships" id="259" r:id="R8be0b1966ab34dd3"/>
    <p:sldId xmlns:r="http://schemas.openxmlformats.org/officeDocument/2006/relationships" id="260" r:id="R1c811ebc77684e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2a5093c787487c" /><Relationship Type="http://schemas.openxmlformats.org/officeDocument/2006/relationships/slide" Target="/ppt/slides/slide1.xml" Id="R3d30196f77fb4770" /><Relationship Type="http://schemas.openxmlformats.org/officeDocument/2006/relationships/slide" Target="/ppt/slides/slide2.xml" Id="R49689c8c90c340b0" /><Relationship Type="http://schemas.openxmlformats.org/officeDocument/2006/relationships/slide" Target="/ppt/slides/slide3.xml" Id="Radad15713e6a427c" /><Relationship Type="http://schemas.openxmlformats.org/officeDocument/2006/relationships/slide" Target="/ppt/slides/slide4.xml" Id="R8be0b1966ab34dd3" /><Relationship Type="http://schemas.openxmlformats.org/officeDocument/2006/relationships/slide" Target="/ppt/slides/slide5.xml" Id="R1c811ebc77684e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bebdf42ae848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db132b36c14928" /><Relationship Type="http://schemas.openxmlformats.org/officeDocument/2006/relationships/theme" Target="/ppt/slideMasters/theme/theme1.xml" Id="R8d96fc38407346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db132b36c149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fe41bfa304b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e8f67ae914d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75c38e15b745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e9c8d50b2049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c7a7fd79b41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VANG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 KOMMUNE ble etablert [år] og holder til i Vang I Valdres.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Tyinvegen 5161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2975 Vang I Valdres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36 94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post@vang.kommune.no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www.vang.kommune.no/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961 382 246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VANG KOMMUNE</a:t>
            </a:r>
          </a:p>
        </p:txBody>
      </p:sp>
    </p:spTree>
  </p:cSld>
  <p:clrMapOvr>
    <a:masterClrMapping xmlns:a="http://schemas.openxmlformats.org/drawingml/2006/main"/>
  </p:clrMapOvr>
</p:sld>
</file>