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17c69757d8842b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8f28583c90d45e5"/>
  </p:sldMasterIdLst>
  <p:sldIdLst>
    <p:sldId xmlns:r="http://schemas.openxmlformats.org/officeDocument/2006/relationships" id="256" r:id="R4b89b0fca70f437d"/>
    <p:sldId xmlns:r="http://schemas.openxmlformats.org/officeDocument/2006/relationships" id="257" r:id="Rb02384bd7f864e4a"/>
    <p:sldId xmlns:r="http://schemas.openxmlformats.org/officeDocument/2006/relationships" id="258" r:id="Rc93343f1e27f4f59"/>
    <p:sldId xmlns:r="http://schemas.openxmlformats.org/officeDocument/2006/relationships" id="259" r:id="R663efa49598f42c0"/>
    <p:sldId xmlns:r="http://schemas.openxmlformats.org/officeDocument/2006/relationships" id="260" r:id="Rcafca84c05514e2e"/>
    <p:sldId xmlns:r="http://schemas.openxmlformats.org/officeDocument/2006/relationships" id="261" r:id="Re725338507fe46d8"/>
    <p:sldId xmlns:r="http://schemas.openxmlformats.org/officeDocument/2006/relationships" id="262" r:id="R66aecaf4dce34b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f28583c90d45e5" /><Relationship Type="http://schemas.openxmlformats.org/officeDocument/2006/relationships/slide" Target="/ppt/slides/slide1.xml" Id="R4b89b0fca70f437d" /><Relationship Type="http://schemas.openxmlformats.org/officeDocument/2006/relationships/slide" Target="/ppt/slides/slide2.xml" Id="Rb02384bd7f864e4a" /><Relationship Type="http://schemas.openxmlformats.org/officeDocument/2006/relationships/slide" Target="/ppt/slides/slide3.xml" Id="Rc93343f1e27f4f59" /><Relationship Type="http://schemas.openxmlformats.org/officeDocument/2006/relationships/slide" Target="/ppt/slides/slide4.xml" Id="R663efa49598f42c0" /><Relationship Type="http://schemas.openxmlformats.org/officeDocument/2006/relationships/slide" Target="/ppt/slides/slide5.xml" Id="Rcafca84c05514e2e" /><Relationship Type="http://schemas.openxmlformats.org/officeDocument/2006/relationships/slide" Target="/ppt/slides/slide6.xml" Id="Re725338507fe46d8" /><Relationship Type="http://schemas.openxmlformats.org/officeDocument/2006/relationships/slide" Target="/ppt/slides/slide7.xml" Id="R66aecaf4dce34b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c32c1b046e448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3f857e3ddc4b07" /><Relationship Type="http://schemas.openxmlformats.org/officeDocument/2006/relationships/theme" Target="/ppt/slideMasters/theme/theme1.xml" Id="R152ad0e1626f4d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63f857e3ddc4b0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563cf4fc5a4fc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f558888f8f427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dfa7ee226e4b2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828cbff96f438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2a96518c014a4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000b83ac2e495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239228e372458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WIBE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WIBE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WIBE EIENDOM AS ble etablert [år] og holder til i Bardufoss.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WIBE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WIBE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WIBE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−44 028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301 475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7 299 481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7 426 665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WIBE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FINN WIBE  –  58,2 %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KJETIL WIBE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SIGRID WIBE  –  1,8 %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WIBE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Øvreveien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9325 Bardufoss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961 459 400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WIBE EIENDOM AS</a:t>
            </a:r>
          </a:p>
        </p:txBody>
      </p:sp>
    </p:spTree>
  </p:cSld>
  <p:clrMapOvr>
    <a:masterClrMapping xmlns:a="http://schemas.openxmlformats.org/drawingml/2006/main"/>
  </p:clrMapOvr>
</p:sld>
</file>