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8eb0827127e49c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a8f2d292b734f70"/>
  </p:sldMasterIdLst>
  <p:sldIdLst>
    <p:sldId xmlns:r="http://schemas.openxmlformats.org/officeDocument/2006/relationships" id="256" r:id="Rc2e33efc468248d0"/>
    <p:sldId xmlns:r="http://schemas.openxmlformats.org/officeDocument/2006/relationships" id="257" r:id="R4ac1eb471ab94011"/>
    <p:sldId xmlns:r="http://schemas.openxmlformats.org/officeDocument/2006/relationships" id="258" r:id="Ra053a36b6fe14847"/>
    <p:sldId xmlns:r="http://schemas.openxmlformats.org/officeDocument/2006/relationships" id="259" r:id="Rb31e017f3c5f4905"/>
    <p:sldId xmlns:r="http://schemas.openxmlformats.org/officeDocument/2006/relationships" id="260" r:id="R1fd5fd4a96654a89"/>
    <p:sldId xmlns:r="http://schemas.openxmlformats.org/officeDocument/2006/relationships" id="261" r:id="Recdce7b54ef54a86"/>
    <p:sldId xmlns:r="http://schemas.openxmlformats.org/officeDocument/2006/relationships" id="262" r:id="R3e94484c8e1d4d4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8f2d292b734f70" /><Relationship Type="http://schemas.openxmlformats.org/officeDocument/2006/relationships/slide" Target="/ppt/slides/slide1.xml" Id="Rc2e33efc468248d0" /><Relationship Type="http://schemas.openxmlformats.org/officeDocument/2006/relationships/slide" Target="/ppt/slides/slide2.xml" Id="R4ac1eb471ab94011" /><Relationship Type="http://schemas.openxmlformats.org/officeDocument/2006/relationships/slide" Target="/ppt/slides/slide3.xml" Id="Ra053a36b6fe14847" /><Relationship Type="http://schemas.openxmlformats.org/officeDocument/2006/relationships/slide" Target="/ppt/slides/slide4.xml" Id="Rb31e017f3c5f4905" /><Relationship Type="http://schemas.openxmlformats.org/officeDocument/2006/relationships/slide" Target="/ppt/slides/slide5.xml" Id="R1fd5fd4a96654a89" /><Relationship Type="http://schemas.openxmlformats.org/officeDocument/2006/relationships/slide" Target="/ppt/slides/slide6.xml" Id="Recdce7b54ef54a86" /><Relationship Type="http://schemas.openxmlformats.org/officeDocument/2006/relationships/slide" Target="/ppt/slides/slide7.xml" Id="R3e94484c8e1d4d4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03af7dd58a49e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114a5455a244f0" /><Relationship Type="http://schemas.openxmlformats.org/officeDocument/2006/relationships/theme" Target="/ppt/slideMasters/theme/theme1.xml" Id="R09d3cb51a7d3460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f114a5455a244f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e61ab030f341f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aa9b37a11c4c2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4a9ba3620648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54710130004b3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b0d6a709da4c7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d9e58282de480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1f0af99f2443c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SERVICE TJENESTER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SERVICE 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SERVICE TJENESTER AS ble etablert [år] og holder til i Måndalen.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SERVICE 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SERVICE 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SERVICE 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2 051 384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−1 472 051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10 958 862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86 126 900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86 952 210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SERVICE 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 VIDAR MYRANN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SERVICE 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Sørsidevegen 1740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6386 Måndalen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961 519 330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SERVICE TJENESTER AS</a:t>
            </a:r>
          </a:p>
        </p:txBody>
      </p:sp>
    </p:spTree>
  </p:cSld>
  <p:clrMapOvr>
    <a:masterClrMapping xmlns:a="http://schemas.openxmlformats.org/drawingml/2006/main"/>
  </p:clrMapOvr>
</p:sld>
</file>