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5fc92c982e4f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63a48881234fb9"/>
  </p:sldMasterIdLst>
  <p:sldIdLst>
    <p:sldId xmlns:r="http://schemas.openxmlformats.org/officeDocument/2006/relationships" id="256" r:id="R519ae0a74dc141f4"/>
    <p:sldId xmlns:r="http://schemas.openxmlformats.org/officeDocument/2006/relationships" id="257" r:id="Rff93d0e38e8b4f7d"/>
    <p:sldId xmlns:r="http://schemas.openxmlformats.org/officeDocument/2006/relationships" id="258" r:id="R3876f2a0f6d34f45"/>
    <p:sldId xmlns:r="http://schemas.openxmlformats.org/officeDocument/2006/relationships" id="259" r:id="R6505a652bb1f4322"/>
    <p:sldId xmlns:r="http://schemas.openxmlformats.org/officeDocument/2006/relationships" id="260" r:id="R336170cd13074a1d"/>
    <p:sldId xmlns:r="http://schemas.openxmlformats.org/officeDocument/2006/relationships" id="261" r:id="Re0387d0d78a945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63a48881234fb9" /><Relationship Type="http://schemas.openxmlformats.org/officeDocument/2006/relationships/slide" Target="/ppt/slides/slide1.xml" Id="R519ae0a74dc141f4" /><Relationship Type="http://schemas.openxmlformats.org/officeDocument/2006/relationships/slide" Target="/ppt/slides/slide2.xml" Id="Rff93d0e38e8b4f7d" /><Relationship Type="http://schemas.openxmlformats.org/officeDocument/2006/relationships/slide" Target="/ppt/slides/slide3.xml" Id="R3876f2a0f6d34f45" /><Relationship Type="http://schemas.openxmlformats.org/officeDocument/2006/relationships/slide" Target="/ppt/slides/slide4.xml" Id="R6505a652bb1f4322" /><Relationship Type="http://schemas.openxmlformats.org/officeDocument/2006/relationships/slide" Target="/ppt/slides/slide5.xml" Id="R336170cd13074a1d" /><Relationship Type="http://schemas.openxmlformats.org/officeDocument/2006/relationships/slide" Target="/ppt/slides/slide6.xml" Id="Re0387d0d78a945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87a865638643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fcbc998714900" /><Relationship Type="http://schemas.openxmlformats.org/officeDocument/2006/relationships/theme" Target="/ppt/slideMasters/theme/theme1.xml" Id="Rd34cd5fc6a214f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3fcbc9987149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1e24131934f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62ebe524749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17fb7614546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0baa98de34a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b00174d4a40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055e7cd3046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STATSAUTORISERT REVISOR HELENE SUNDELIN JOHANSEN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REVISOR HELENE SUNDELIN JOHANSEN ble etablert [år] og holder til i Ytre Enebakk.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493 567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266 593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Setraveien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1914 Ytre Enebakk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962 326 870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