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92e644e6a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d1193f6834d2c"/>
  </p:sldMasterIdLst>
  <p:sldIdLst>
    <p:sldId xmlns:r="http://schemas.openxmlformats.org/officeDocument/2006/relationships" id="256" r:id="R337c73e9f97641fc"/>
    <p:sldId xmlns:r="http://schemas.openxmlformats.org/officeDocument/2006/relationships" id="257" r:id="Rf1121b97b27341bc"/>
    <p:sldId xmlns:r="http://schemas.openxmlformats.org/officeDocument/2006/relationships" id="258" r:id="R7759e01c89ad4d49"/>
    <p:sldId xmlns:r="http://schemas.openxmlformats.org/officeDocument/2006/relationships" id="259" r:id="R8dc66866e4ed4bc4"/>
    <p:sldId xmlns:r="http://schemas.openxmlformats.org/officeDocument/2006/relationships" id="260" r:id="Ref881c1265ab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d1193f6834d2c" /><Relationship Type="http://schemas.openxmlformats.org/officeDocument/2006/relationships/slide" Target="/ppt/slides/slide1.xml" Id="R337c73e9f97641fc" /><Relationship Type="http://schemas.openxmlformats.org/officeDocument/2006/relationships/slide" Target="/ppt/slides/slide2.xml" Id="Rf1121b97b27341bc" /><Relationship Type="http://schemas.openxmlformats.org/officeDocument/2006/relationships/slide" Target="/ppt/slides/slide3.xml" Id="R7759e01c89ad4d49" /><Relationship Type="http://schemas.openxmlformats.org/officeDocument/2006/relationships/slide" Target="/ppt/slides/slide4.xml" Id="R8dc66866e4ed4bc4" /><Relationship Type="http://schemas.openxmlformats.org/officeDocument/2006/relationships/slide" Target="/ppt/slides/slide5.xml" Id="Ref881c1265ab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3a7ba7661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5d16a971418a" /><Relationship Type="http://schemas.openxmlformats.org/officeDocument/2006/relationships/theme" Target="/ppt/slideMasters/theme/theme1.xml" Id="Rae4def88f22a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a5d16a971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5164bc26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0636ba58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9bb6b2285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570a83a0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34246a938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AVERØY KOMMUNE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 51 35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962 378 064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KOMMUNE</a:t>
            </a:r>
          </a:p>
        </p:txBody>
      </p:sp>
    </p:spTree>
  </p:cSld>
  <p:clrMapOvr>
    <a:masterClrMapping xmlns:a="http://schemas.openxmlformats.org/drawingml/2006/main"/>
  </p:clrMapOvr>
</p:sld>
</file>