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9bc365381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c1f14dec24ab0"/>
  </p:sldMasterIdLst>
  <p:sldIdLst>
    <p:sldId xmlns:r="http://schemas.openxmlformats.org/officeDocument/2006/relationships" id="256" r:id="Rabff1f9f7e8b43dd"/>
    <p:sldId xmlns:r="http://schemas.openxmlformats.org/officeDocument/2006/relationships" id="257" r:id="Rd2d18a534c354854"/>
    <p:sldId xmlns:r="http://schemas.openxmlformats.org/officeDocument/2006/relationships" id="258" r:id="R165d41dcc3934762"/>
    <p:sldId xmlns:r="http://schemas.openxmlformats.org/officeDocument/2006/relationships" id="259" r:id="Rca2ecccbddfc47de"/>
    <p:sldId xmlns:r="http://schemas.openxmlformats.org/officeDocument/2006/relationships" id="260" r:id="Ra4150882439e4d2f"/>
    <p:sldId xmlns:r="http://schemas.openxmlformats.org/officeDocument/2006/relationships" id="261" r:id="Rc66f373b0691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c1f14dec24ab0" /><Relationship Type="http://schemas.openxmlformats.org/officeDocument/2006/relationships/slide" Target="/ppt/slides/slide1.xml" Id="Rabff1f9f7e8b43dd" /><Relationship Type="http://schemas.openxmlformats.org/officeDocument/2006/relationships/slide" Target="/ppt/slides/slide2.xml" Id="Rd2d18a534c354854" /><Relationship Type="http://schemas.openxmlformats.org/officeDocument/2006/relationships/slide" Target="/ppt/slides/slide3.xml" Id="R165d41dcc3934762" /><Relationship Type="http://schemas.openxmlformats.org/officeDocument/2006/relationships/slide" Target="/ppt/slides/slide4.xml" Id="Rca2ecccbddfc47de" /><Relationship Type="http://schemas.openxmlformats.org/officeDocument/2006/relationships/slide" Target="/ppt/slides/slide5.xml" Id="Ra4150882439e4d2f" /><Relationship Type="http://schemas.openxmlformats.org/officeDocument/2006/relationships/slide" Target="/ppt/slides/slide6.xml" Id="Rc66f373b0691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f3e103790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8ec34f3d4334" /><Relationship Type="http://schemas.openxmlformats.org/officeDocument/2006/relationships/theme" Target="/ppt/slideMasters/theme/theme1.xml" Id="R3326f37ded9e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98ec34f3d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308ba868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6fb74735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4fdd37311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85f3c286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88e4ab7d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ea4907089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CATHRINE STRØMBERG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CATHRINE STRØMBERG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hcs@christiania-revision.no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962 461 689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