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f5d182ddfe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cbe5e57f544b1"/>
  </p:sldMasterIdLst>
  <p:sldIdLst>
    <p:sldId xmlns:r="http://schemas.openxmlformats.org/officeDocument/2006/relationships" id="256" r:id="R936aaf544d44410f"/>
    <p:sldId xmlns:r="http://schemas.openxmlformats.org/officeDocument/2006/relationships" id="257" r:id="R729f62df53d94b1e"/>
    <p:sldId xmlns:r="http://schemas.openxmlformats.org/officeDocument/2006/relationships" id="258" r:id="Re58a14ca5a26452c"/>
    <p:sldId xmlns:r="http://schemas.openxmlformats.org/officeDocument/2006/relationships" id="259" r:id="R9dee0f207d97439f"/>
    <p:sldId xmlns:r="http://schemas.openxmlformats.org/officeDocument/2006/relationships" id="260" r:id="Rea0beb2567f74333"/>
    <p:sldId xmlns:r="http://schemas.openxmlformats.org/officeDocument/2006/relationships" id="261" r:id="Rce0e00d36494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be5e57f544b1" /><Relationship Type="http://schemas.openxmlformats.org/officeDocument/2006/relationships/slide" Target="/ppt/slides/slide1.xml" Id="R936aaf544d44410f" /><Relationship Type="http://schemas.openxmlformats.org/officeDocument/2006/relationships/slide" Target="/ppt/slides/slide2.xml" Id="R729f62df53d94b1e" /><Relationship Type="http://schemas.openxmlformats.org/officeDocument/2006/relationships/slide" Target="/ppt/slides/slide3.xml" Id="Re58a14ca5a26452c" /><Relationship Type="http://schemas.openxmlformats.org/officeDocument/2006/relationships/slide" Target="/ppt/slides/slide4.xml" Id="R9dee0f207d97439f" /><Relationship Type="http://schemas.openxmlformats.org/officeDocument/2006/relationships/slide" Target="/ppt/slides/slide5.xml" Id="Rea0beb2567f74333" /><Relationship Type="http://schemas.openxmlformats.org/officeDocument/2006/relationships/slide" Target="/ppt/slides/slide6.xml" Id="Rce0e00d36494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7084f50aa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825900ab47ee" /><Relationship Type="http://schemas.openxmlformats.org/officeDocument/2006/relationships/theme" Target="/ppt/slideMasters/theme/theme1.xml" Id="Rdfb8e5653422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f825900ab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394d01d1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aa92b0839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b1a6c812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0950b845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51788c857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35f7b1e9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MIKAL GREGUSSEN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MIKAL GREGUSSEN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07 42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962 530 591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MIKAL GREGUSSEN</a:t>
            </a:r>
          </a:p>
        </p:txBody>
      </p:sp>
    </p:spTree>
  </p:cSld>
  <p:clrMapOvr>
    <a:masterClrMapping xmlns:a="http://schemas.openxmlformats.org/drawingml/2006/main"/>
  </p:clrMapOvr>
</p:sld>
</file>