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8b9e4a1d75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207f422a644378"/>
  </p:sldMasterIdLst>
  <p:sldIdLst>
    <p:sldId xmlns:r="http://schemas.openxmlformats.org/officeDocument/2006/relationships" id="256" r:id="Rf398d1a14a004300"/>
    <p:sldId xmlns:r="http://schemas.openxmlformats.org/officeDocument/2006/relationships" id="257" r:id="R4c69242bcecd48b3"/>
    <p:sldId xmlns:r="http://schemas.openxmlformats.org/officeDocument/2006/relationships" id="258" r:id="Re4a48139097c4c67"/>
    <p:sldId xmlns:r="http://schemas.openxmlformats.org/officeDocument/2006/relationships" id="259" r:id="R6f6f326312304ff9"/>
    <p:sldId xmlns:r="http://schemas.openxmlformats.org/officeDocument/2006/relationships" id="260" r:id="Rb8fe6e0a10114404"/>
    <p:sldId xmlns:r="http://schemas.openxmlformats.org/officeDocument/2006/relationships" id="261" r:id="R05b8e21deaba41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07f422a644378" /><Relationship Type="http://schemas.openxmlformats.org/officeDocument/2006/relationships/slide" Target="/ppt/slides/slide1.xml" Id="Rf398d1a14a004300" /><Relationship Type="http://schemas.openxmlformats.org/officeDocument/2006/relationships/slide" Target="/ppt/slides/slide2.xml" Id="R4c69242bcecd48b3" /><Relationship Type="http://schemas.openxmlformats.org/officeDocument/2006/relationships/slide" Target="/ppt/slides/slide3.xml" Id="Re4a48139097c4c67" /><Relationship Type="http://schemas.openxmlformats.org/officeDocument/2006/relationships/slide" Target="/ppt/slides/slide4.xml" Id="R6f6f326312304ff9" /><Relationship Type="http://schemas.openxmlformats.org/officeDocument/2006/relationships/slide" Target="/ppt/slides/slide5.xml" Id="Rb8fe6e0a10114404" /><Relationship Type="http://schemas.openxmlformats.org/officeDocument/2006/relationships/slide" Target="/ppt/slides/slide6.xml" Id="R05b8e21deaba41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1cb13cb4a45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d6973a92c4c92" /><Relationship Type="http://schemas.openxmlformats.org/officeDocument/2006/relationships/theme" Target="/ppt/slideMasters/theme/theme1.xml" Id="Re2da9adee3f64b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3d6973a92c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f3e23495949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17f4f2a55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5c024e5fa4d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4252bef68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e66234bc340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adfe54fad4f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REVISJON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2 418 350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