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782503e6e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555140cea4cd1"/>
  </p:sldMasterIdLst>
  <p:sldIdLst>
    <p:sldId xmlns:r="http://schemas.openxmlformats.org/officeDocument/2006/relationships" id="256" r:id="Rfeca98b42e5b4d1a"/>
    <p:sldId xmlns:r="http://schemas.openxmlformats.org/officeDocument/2006/relationships" id="257" r:id="Rbf723e252a804d3e"/>
    <p:sldId xmlns:r="http://schemas.openxmlformats.org/officeDocument/2006/relationships" id="258" r:id="Rdc4ff02f93a141c8"/>
    <p:sldId xmlns:r="http://schemas.openxmlformats.org/officeDocument/2006/relationships" id="259" r:id="R903afde07dd44bd1"/>
    <p:sldId xmlns:r="http://schemas.openxmlformats.org/officeDocument/2006/relationships" id="260" r:id="Ra0a71b9a1eeb4481"/>
    <p:sldId xmlns:r="http://schemas.openxmlformats.org/officeDocument/2006/relationships" id="261" r:id="R16daa341d838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555140cea4cd1" /><Relationship Type="http://schemas.openxmlformats.org/officeDocument/2006/relationships/slide" Target="/ppt/slides/slide1.xml" Id="Rfeca98b42e5b4d1a" /><Relationship Type="http://schemas.openxmlformats.org/officeDocument/2006/relationships/slide" Target="/ppt/slides/slide2.xml" Id="Rbf723e252a804d3e" /><Relationship Type="http://schemas.openxmlformats.org/officeDocument/2006/relationships/slide" Target="/ppt/slides/slide3.xml" Id="Rdc4ff02f93a141c8" /><Relationship Type="http://schemas.openxmlformats.org/officeDocument/2006/relationships/slide" Target="/ppt/slides/slide4.xml" Id="R903afde07dd44bd1" /><Relationship Type="http://schemas.openxmlformats.org/officeDocument/2006/relationships/slide" Target="/ppt/slides/slide5.xml" Id="Ra0a71b9a1eeb4481" /><Relationship Type="http://schemas.openxmlformats.org/officeDocument/2006/relationships/slide" Target="/ppt/slides/slide6.xml" Id="R16daa341d838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7046d36e5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09e134814a6c" /><Relationship Type="http://schemas.openxmlformats.org/officeDocument/2006/relationships/theme" Target="/ppt/slideMasters/theme/theme1.xml" Id="R9235a3550382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409e13481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c929e4db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456f62997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230b523fe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dd6bb5c93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7a2fb31a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37b2ae98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BONSTED RÅDGIVNINGSTJENESTE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BONSTED RÅDGIVNINGSTJENESTE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BONSTED RÅDGIVNINGSTJENESTE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BONSTED RÅDGIVNINGSTJENESTE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BONSTED RÅDGIVNINGSTJENESTE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BONSTED RÅDGIVNINGSTJENESTE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277 854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BONSTED RÅDGIVNINGSTJENESTE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32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962 749 844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BONSTED RÅDGIVNINGSTJENESTE</a:t>
            </a:r>
          </a:p>
        </p:txBody>
      </p:sp>
    </p:spTree>
  </p:cSld>
  <p:clrMapOvr>
    <a:masterClrMapping xmlns:a="http://schemas.openxmlformats.org/drawingml/2006/main"/>
  </p:clrMapOvr>
</p:sld>
</file>