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fe351524a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b2be7b2ba64f2e"/>
  </p:sldMasterIdLst>
  <p:sldIdLst>
    <p:sldId xmlns:r="http://schemas.openxmlformats.org/officeDocument/2006/relationships" id="256" r:id="Rdfd627f7b8fe4c3c"/>
    <p:sldId xmlns:r="http://schemas.openxmlformats.org/officeDocument/2006/relationships" id="257" r:id="R93cba12c90d64c01"/>
    <p:sldId xmlns:r="http://schemas.openxmlformats.org/officeDocument/2006/relationships" id="258" r:id="Refe725256b3048af"/>
    <p:sldId xmlns:r="http://schemas.openxmlformats.org/officeDocument/2006/relationships" id="259" r:id="R469011b1065c485e"/>
    <p:sldId xmlns:r="http://schemas.openxmlformats.org/officeDocument/2006/relationships" id="260" r:id="R118d1c8e27d540eb"/>
    <p:sldId xmlns:r="http://schemas.openxmlformats.org/officeDocument/2006/relationships" id="261" r:id="R3fcc7bdec4cd492c"/>
    <p:sldId xmlns:r="http://schemas.openxmlformats.org/officeDocument/2006/relationships" id="262" r:id="Rbbb4ecaef52a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2be7b2ba64f2e" /><Relationship Type="http://schemas.openxmlformats.org/officeDocument/2006/relationships/slide" Target="/ppt/slides/slide1.xml" Id="Rdfd627f7b8fe4c3c" /><Relationship Type="http://schemas.openxmlformats.org/officeDocument/2006/relationships/slide" Target="/ppt/slides/slide2.xml" Id="R93cba12c90d64c01" /><Relationship Type="http://schemas.openxmlformats.org/officeDocument/2006/relationships/slide" Target="/ppt/slides/slide3.xml" Id="Refe725256b3048af" /><Relationship Type="http://schemas.openxmlformats.org/officeDocument/2006/relationships/slide" Target="/ppt/slides/slide4.xml" Id="R469011b1065c485e" /><Relationship Type="http://schemas.openxmlformats.org/officeDocument/2006/relationships/slide" Target="/ppt/slides/slide5.xml" Id="R118d1c8e27d540eb" /><Relationship Type="http://schemas.openxmlformats.org/officeDocument/2006/relationships/slide" Target="/ppt/slides/slide6.xml" Id="R3fcc7bdec4cd492c" /><Relationship Type="http://schemas.openxmlformats.org/officeDocument/2006/relationships/slide" Target="/ppt/slides/slide7.xml" Id="Rbbb4ecaef52a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71ae34f1c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fe7b3c31d47b5" /><Relationship Type="http://schemas.openxmlformats.org/officeDocument/2006/relationships/theme" Target="/ppt/slideMasters/theme/theme1.xml" Id="R8c34fe71ebd9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fe7b3c31d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1a142d4bc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565bad66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2b17e4a3f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88ddc73f0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9a5376306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e093322f8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4af132b11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