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29e2841eb2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64a4151df43bd"/>
  </p:sldMasterIdLst>
  <p:sldIdLst>
    <p:sldId xmlns:r="http://schemas.openxmlformats.org/officeDocument/2006/relationships" id="256" r:id="R0be39ad87cbd4efe"/>
    <p:sldId xmlns:r="http://schemas.openxmlformats.org/officeDocument/2006/relationships" id="257" r:id="R92bac19d2e134e0c"/>
    <p:sldId xmlns:r="http://schemas.openxmlformats.org/officeDocument/2006/relationships" id="258" r:id="Rf66be3ae93544805"/>
    <p:sldId xmlns:r="http://schemas.openxmlformats.org/officeDocument/2006/relationships" id="259" r:id="R25fac35824a04771"/>
    <p:sldId xmlns:r="http://schemas.openxmlformats.org/officeDocument/2006/relationships" id="260" r:id="Rf75d960767d24eeb"/>
    <p:sldId xmlns:r="http://schemas.openxmlformats.org/officeDocument/2006/relationships" id="261" r:id="R1a9849185a824b3c"/>
    <p:sldId xmlns:r="http://schemas.openxmlformats.org/officeDocument/2006/relationships" id="262" r:id="Rc9a59f2204e6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64a4151df43bd" /><Relationship Type="http://schemas.openxmlformats.org/officeDocument/2006/relationships/slide" Target="/ppt/slides/slide1.xml" Id="R0be39ad87cbd4efe" /><Relationship Type="http://schemas.openxmlformats.org/officeDocument/2006/relationships/slide" Target="/ppt/slides/slide2.xml" Id="R92bac19d2e134e0c" /><Relationship Type="http://schemas.openxmlformats.org/officeDocument/2006/relationships/slide" Target="/ppt/slides/slide3.xml" Id="Rf66be3ae93544805" /><Relationship Type="http://schemas.openxmlformats.org/officeDocument/2006/relationships/slide" Target="/ppt/slides/slide4.xml" Id="R25fac35824a04771" /><Relationship Type="http://schemas.openxmlformats.org/officeDocument/2006/relationships/slide" Target="/ppt/slides/slide5.xml" Id="Rf75d960767d24eeb" /><Relationship Type="http://schemas.openxmlformats.org/officeDocument/2006/relationships/slide" Target="/ppt/slides/slide6.xml" Id="R1a9849185a824b3c" /><Relationship Type="http://schemas.openxmlformats.org/officeDocument/2006/relationships/slide" Target="/ppt/slides/slide7.xml" Id="Rc9a59f2204e6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7d1ac433a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54be68ea74377" /><Relationship Type="http://schemas.openxmlformats.org/officeDocument/2006/relationships/theme" Target="/ppt/slideMasters/theme/theme1.xml" Id="R1853ec841d7b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454be68ea7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58aae4bfc45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8a7c9b3a1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ecdad3961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c23c0e14044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87daeb24d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2a4fd1cfd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2d93e462947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TRUMPY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20 397 021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518 084 879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522 876 017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DIDRIK TRUMPY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962 941 478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