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d111a7509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e7061295542c5"/>
  </p:sldMasterIdLst>
  <p:sldIdLst>
    <p:sldId xmlns:r="http://schemas.openxmlformats.org/officeDocument/2006/relationships" id="256" r:id="Rb9a27a1157a045d6"/>
    <p:sldId xmlns:r="http://schemas.openxmlformats.org/officeDocument/2006/relationships" id="257" r:id="R6e74f21524524c38"/>
    <p:sldId xmlns:r="http://schemas.openxmlformats.org/officeDocument/2006/relationships" id="258" r:id="R7dad6f322a4c4463"/>
    <p:sldId xmlns:r="http://schemas.openxmlformats.org/officeDocument/2006/relationships" id="259" r:id="Rdc9f77032716460d"/>
    <p:sldId xmlns:r="http://schemas.openxmlformats.org/officeDocument/2006/relationships" id="260" r:id="Rc6bdb93a6cba470b"/>
    <p:sldId xmlns:r="http://schemas.openxmlformats.org/officeDocument/2006/relationships" id="261" r:id="R1dcc8ed13fdb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e7061295542c5" /><Relationship Type="http://schemas.openxmlformats.org/officeDocument/2006/relationships/slide" Target="/ppt/slides/slide1.xml" Id="Rb9a27a1157a045d6" /><Relationship Type="http://schemas.openxmlformats.org/officeDocument/2006/relationships/slide" Target="/ppt/slides/slide2.xml" Id="R6e74f21524524c38" /><Relationship Type="http://schemas.openxmlformats.org/officeDocument/2006/relationships/slide" Target="/ppt/slides/slide3.xml" Id="R7dad6f322a4c4463" /><Relationship Type="http://schemas.openxmlformats.org/officeDocument/2006/relationships/slide" Target="/ppt/slides/slide4.xml" Id="Rdc9f77032716460d" /><Relationship Type="http://schemas.openxmlformats.org/officeDocument/2006/relationships/slide" Target="/ppt/slides/slide5.xml" Id="Rc6bdb93a6cba470b" /><Relationship Type="http://schemas.openxmlformats.org/officeDocument/2006/relationships/slide" Target="/ppt/slides/slide6.xml" Id="R1dcc8ed13fdb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d14b5d614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7e58f9f984fcb" /><Relationship Type="http://schemas.openxmlformats.org/officeDocument/2006/relationships/theme" Target="/ppt/slideMasters/theme/theme1.xml" Id="Rf000ca93691e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7e58f9f98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cea76275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04624c306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759a96d05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475f3af1f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ace35655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186f62ab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