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5cc7e4ce0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4d9e3cbc1483c"/>
  </p:sldMasterIdLst>
  <p:sldIdLst>
    <p:sldId xmlns:r="http://schemas.openxmlformats.org/officeDocument/2006/relationships" id="256" r:id="R73e2b38da61d483e"/>
    <p:sldId xmlns:r="http://schemas.openxmlformats.org/officeDocument/2006/relationships" id="257" r:id="R30bcf722b2934d6b"/>
    <p:sldId xmlns:r="http://schemas.openxmlformats.org/officeDocument/2006/relationships" id="258" r:id="R0d8fdf094b154337"/>
    <p:sldId xmlns:r="http://schemas.openxmlformats.org/officeDocument/2006/relationships" id="259" r:id="R0fb380396b774654"/>
    <p:sldId xmlns:r="http://schemas.openxmlformats.org/officeDocument/2006/relationships" id="260" r:id="R4ad36dc818e54b6b"/>
    <p:sldId xmlns:r="http://schemas.openxmlformats.org/officeDocument/2006/relationships" id="261" r:id="R063891567a0845cb"/>
    <p:sldId xmlns:r="http://schemas.openxmlformats.org/officeDocument/2006/relationships" id="262" r:id="R5482b1283894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4d9e3cbc1483c" /><Relationship Type="http://schemas.openxmlformats.org/officeDocument/2006/relationships/slide" Target="/ppt/slides/slide1.xml" Id="R73e2b38da61d483e" /><Relationship Type="http://schemas.openxmlformats.org/officeDocument/2006/relationships/slide" Target="/ppt/slides/slide2.xml" Id="R30bcf722b2934d6b" /><Relationship Type="http://schemas.openxmlformats.org/officeDocument/2006/relationships/slide" Target="/ppt/slides/slide3.xml" Id="R0d8fdf094b154337" /><Relationship Type="http://schemas.openxmlformats.org/officeDocument/2006/relationships/slide" Target="/ppt/slides/slide4.xml" Id="R0fb380396b774654" /><Relationship Type="http://schemas.openxmlformats.org/officeDocument/2006/relationships/slide" Target="/ppt/slides/slide5.xml" Id="R4ad36dc818e54b6b" /><Relationship Type="http://schemas.openxmlformats.org/officeDocument/2006/relationships/slide" Target="/ppt/slides/slide6.xml" Id="R063891567a0845cb" /><Relationship Type="http://schemas.openxmlformats.org/officeDocument/2006/relationships/slide" Target="/ppt/slides/slide7.xml" Id="R5482b1283894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d51967cbd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f3f0f53f6495e" /><Relationship Type="http://schemas.openxmlformats.org/officeDocument/2006/relationships/theme" Target="/ppt/slideMasters/theme/theme1.xml" Id="Ra99ff5aab144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f3f0f53f6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c33664a30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0b24a855b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d90a83cff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15d44399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389469610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5bf07cb443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1aa382b3d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JENS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MARIE RØKENES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CARINE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RØKENES-ØYAN TINA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