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f5002ab84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05519b8db478b"/>
  </p:sldMasterIdLst>
  <p:sldIdLst>
    <p:sldId xmlns:r="http://schemas.openxmlformats.org/officeDocument/2006/relationships" id="256" r:id="Rd7de325f281f48ce"/>
    <p:sldId xmlns:r="http://schemas.openxmlformats.org/officeDocument/2006/relationships" id="257" r:id="R294aa29449d94037"/>
    <p:sldId xmlns:r="http://schemas.openxmlformats.org/officeDocument/2006/relationships" id="258" r:id="R0393c72ce4604193"/>
    <p:sldId xmlns:r="http://schemas.openxmlformats.org/officeDocument/2006/relationships" id="259" r:id="Re3dc5b83976549e3"/>
    <p:sldId xmlns:r="http://schemas.openxmlformats.org/officeDocument/2006/relationships" id="260" r:id="Rad1e35ddc08d4194"/>
    <p:sldId xmlns:r="http://schemas.openxmlformats.org/officeDocument/2006/relationships" id="261" r:id="R1fde6ca3cbc5429d"/>
    <p:sldId xmlns:r="http://schemas.openxmlformats.org/officeDocument/2006/relationships" id="262" r:id="Rc549c608074a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05519b8db478b" /><Relationship Type="http://schemas.openxmlformats.org/officeDocument/2006/relationships/slide" Target="/ppt/slides/slide1.xml" Id="Rd7de325f281f48ce" /><Relationship Type="http://schemas.openxmlformats.org/officeDocument/2006/relationships/slide" Target="/ppt/slides/slide2.xml" Id="R294aa29449d94037" /><Relationship Type="http://schemas.openxmlformats.org/officeDocument/2006/relationships/slide" Target="/ppt/slides/slide3.xml" Id="R0393c72ce4604193" /><Relationship Type="http://schemas.openxmlformats.org/officeDocument/2006/relationships/slide" Target="/ppt/slides/slide4.xml" Id="Re3dc5b83976549e3" /><Relationship Type="http://schemas.openxmlformats.org/officeDocument/2006/relationships/slide" Target="/ppt/slides/slide5.xml" Id="Rad1e35ddc08d4194" /><Relationship Type="http://schemas.openxmlformats.org/officeDocument/2006/relationships/slide" Target="/ppt/slides/slide6.xml" Id="R1fde6ca3cbc5429d" /><Relationship Type="http://schemas.openxmlformats.org/officeDocument/2006/relationships/slide" Target="/ppt/slides/slide7.xml" Id="Rc549c608074a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6c54d4702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2e5424f0946c7" /><Relationship Type="http://schemas.openxmlformats.org/officeDocument/2006/relationships/theme" Target="/ppt/slideMasters/theme/theme1.xml" Id="Rd276bb14b5de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2e5424f09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5a45f935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b2f2a756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86edd3a7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ff7da656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1028a952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5abf2a0f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ec35158c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KOLSTAD'S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KOLSTAD'S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SKAUG KOLSTAD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Skaug Kolstad, Øvre Strøm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nina@glass-senteret.no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www.glass-senteret.no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963 067 224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KOLSTAD'S HOLDING AS</a:t>
            </a:r>
          </a:p>
        </p:txBody>
      </p:sp>
    </p:spTree>
  </p:cSld>
  <p:clrMapOvr>
    <a:masterClrMapping xmlns:a="http://schemas.openxmlformats.org/drawingml/2006/main"/>
  </p:clrMapOvr>
</p:sld>
</file>