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78fc3c0d343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9a33d647cf4d43"/>
  </p:sldMasterIdLst>
  <p:sldIdLst>
    <p:sldId xmlns:r="http://schemas.openxmlformats.org/officeDocument/2006/relationships" id="256" r:id="R116cad8f834d4ac8"/>
    <p:sldId xmlns:r="http://schemas.openxmlformats.org/officeDocument/2006/relationships" id="257" r:id="Ra3859022fe0e41db"/>
    <p:sldId xmlns:r="http://schemas.openxmlformats.org/officeDocument/2006/relationships" id="258" r:id="R35c48aca4c884032"/>
    <p:sldId xmlns:r="http://schemas.openxmlformats.org/officeDocument/2006/relationships" id="259" r:id="R646ce2fcad19459c"/>
    <p:sldId xmlns:r="http://schemas.openxmlformats.org/officeDocument/2006/relationships" id="260" r:id="R5302597e24aa4f3f"/>
    <p:sldId xmlns:r="http://schemas.openxmlformats.org/officeDocument/2006/relationships" id="261" r:id="R1f44063f4eb04629"/>
    <p:sldId xmlns:r="http://schemas.openxmlformats.org/officeDocument/2006/relationships" id="262" r:id="R453c17368aba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9a33d647cf4d43" /><Relationship Type="http://schemas.openxmlformats.org/officeDocument/2006/relationships/slide" Target="/ppt/slides/slide1.xml" Id="R116cad8f834d4ac8" /><Relationship Type="http://schemas.openxmlformats.org/officeDocument/2006/relationships/slide" Target="/ppt/slides/slide2.xml" Id="Ra3859022fe0e41db" /><Relationship Type="http://schemas.openxmlformats.org/officeDocument/2006/relationships/slide" Target="/ppt/slides/slide3.xml" Id="R35c48aca4c884032" /><Relationship Type="http://schemas.openxmlformats.org/officeDocument/2006/relationships/slide" Target="/ppt/slides/slide4.xml" Id="R646ce2fcad19459c" /><Relationship Type="http://schemas.openxmlformats.org/officeDocument/2006/relationships/slide" Target="/ppt/slides/slide5.xml" Id="R5302597e24aa4f3f" /><Relationship Type="http://schemas.openxmlformats.org/officeDocument/2006/relationships/slide" Target="/ppt/slides/slide6.xml" Id="R1f44063f4eb04629" /><Relationship Type="http://schemas.openxmlformats.org/officeDocument/2006/relationships/slide" Target="/ppt/slides/slide7.xml" Id="R453c17368aba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dfe21f7044f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51a3b4c24ef7" /><Relationship Type="http://schemas.openxmlformats.org/officeDocument/2006/relationships/theme" Target="/ppt/slideMasters/theme/theme1.xml" Id="R53145ed347dd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251a3b4c2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4ce5fa25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005de78f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a6c3aa40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8e4309b9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fba1ff23c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4e17d17b8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4b7f7080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KULTUR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KULTUR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14 045 818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22 222 516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REIDAR ØIE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Reidar Øie, Grønstads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963 325 630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KULTUR AS</a:t>
            </a:r>
          </a:p>
        </p:txBody>
      </p:sp>
    </p:spTree>
  </p:cSld>
  <p:clrMapOvr>
    <a:masterClrMapping xmlns:a="http://schemas.openxmlformats.org/drawingml/2006/main"/>
  </p:clrMapOvr>
</p:sld>
</file>