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d359cba3fa4d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ae664b367b4898"/>
  </p:sldMasterIdLst>
  <p:sldIdLst>
    <p:sldId xmlns:r="http://schemas.openxmlformats.org/officeDocument/2006/relationships" id="256" r:id="R3a2c3240e3be467b"/>
    <p:sldId xmlns:r="http://schemas.openxmlformats.org/officeDocument/2006/relationships" id="257" r:id="R7c6ce57afb4b4f3f"/>
    <p:sldId xmlns:r="http://schemas.openxmlformats.org/officeDocument/2006/relationships" id="258" r:id="R53f4442e6e1747ff"/>
    <p:sldId xmlns:r="http://schemas.openxmlformats.org/officeDocument/2006/relationships" id="259" r:id="R2f199dd8466e4875"/>
    <p:sldId xmlns:r="http://schemas.openxmlformats.org/officeDocument/2006/relationships" id="260" r:id="R1a0a98c84e2c46ae"/>
    <p:sldId xmlns:r="http://schemas.openxmlformats.org/officeDocument/2006/relationships" id="261" r:id="Rb2ddd5d3c76f4989"/>
    <p:sldId xmlns:r="http://schemas.openxmlformats.org/officeDocument/2006/relationships" id="262" r:id="R9381676c22cb49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ae664b367b4898" /><Relationship Type="http://schemas.openxmlformats.org/officeDocument/2006/relationships/slide" Target="/ppt/slides/slide1.xml" Id="R3a2c3240e3be467b" /><Relationship Type="http://schemas.openxmlformats.org/officeDocument/2006/relationships/slide" Target="/ppt/slides/slide2.xml" Id="R7c6ce57afb4b4f3f" /><Relationship Type="http://schemas.openxmlformats.org/officeDocument/2006/relationships/slide" Target="/ppt/slides/slide3.xml" Id="R53f4442e6e1747ff" /><Relationship Type="http://schemas.openxmlformats.org/officeDocument/2006/relationships/slide" Target="/ppt/slides/slide4.xml" Id="R2f199dd8466e4875" /><Relationship Type="http://schemas.openxmlformats.org/officeDocument/2006/relationships/slide" Target="/ppt/slides/slide5.xml" Id="R1a0a98c84e2c46ae" /><Relationship Type="http://schemas.openxmlformats.org/officeDocument/2006/relationships/slide" Target="/ppt/slides/slide6.xml" Id="Rb2ddd5d3c76f4989" /><Relationship Type="http://schemas.openxmlformats.org/officeDocument/2006/relationships/slide" Target="/ppt/slides/slide7.xml" Id="R9381676c22cb49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d17ea5f3084d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61cc636d994946" /><Relationship Type="http://schemas.openxmlformats.org/officeDocument/2006/relationships/theme" Target="/ppt/slideMasters/theme/theme1.xml" Id="R1c17c5b4fe6a4b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61cc636d9949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1790a6230e4a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fcff12a87941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6f5b149f2242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04012e5ed04d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d29ce65df247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cbe496116145a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2c3360a9de43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LEIEPAKKING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LEIEPAKKING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LEIEPAKKING AS ble etablert [år] og holder til i Aurskog.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LEIEPAKKING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LEIEPAKKING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LEIEPAKKING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14 337 595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10 330 014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12 562 598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87 718 654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96 091 932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LEIEPAKKING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THORBJØRN GRUNNAN  –  50,4 %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GOBLIN AS  –  24,8 %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ØKOFABRIKKEN AS  –  24,8 %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LEIEPAKKING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Leiepakking AS, Myrfaret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1930 Aurskog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963 496 443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LEIEPAKKING AS</a:t>
            </a:r>
          </a:p>
        </p:txBody>
      </p:sp>
    </p:spTree>
  </p:cSld>
  <p:clrMapOvr>
    <a:masterClrMapping xmlns:a="http://schemas.openxmlformats.org/drawingml/2006/main"/>
  </p:clrMapOvr>
</p:sld>
</file>