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4567b9377e46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59522f04df497f"/>
  </p:sldMasterIdLst>
  <p:sldIdLst>
    <p:sldId xmlns:r="http://schemas.openxmlformats.org/officeDocument/2006/relationships" id="256" r:id="Ra5be8c38612e47ae"/>
    <p:sldId xmlns:r="http://schemas.openxmlformats.org/officeDocument/2006/relationships" id="257" r:id="R1bac00e3f9484d12"/>
    <p:sldId xmlns:r="http://schemas.openxmlformats.org/officeDocument/2006/relationships" id="258" r:id="R901f01c5b47c47d7"/>
    <p:sldId xmlns:r="http://schemas.openxmlformats.org/officeDocument/2006/relationships" id="259" r:id="R13f0eae3ae434715"/>
    <p:sldId xmlns:r="http://schemas.openxmlformats.org/officeDocument/2006/relationships" id="260" r:id="R555377877881491a"/>
    <p:sldId xmlns:r="http://schemas.openxmlformats.org/officeDocument/2006/relationships" id="261" r:id="R2474069ac8f046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59522f04df497f" /><Relationship Type="http://schemas.openxmlformats.org/officeDocument/2006/relationships/slide" Target="/ppt/slides/slide1.xml" Id="Ra5be8c38612e47ae" /><Relationship Type="http://schemas.openxmlformats.org/officeDocument/2006/relationships/slide" Target="/ppt/slides/slide2.xml" Id="R1bac00e3f9484d12" /><Relationship Type="http://schemas.openxmlformats.org/officeDocument/2006/relationships/slide" Target="/ppt/slides/slide3.xml" Id="R901f01c5b47c47d7" /><Relationship Type="http://schemas.openxmlformats.org/officeDocument/2006/relationships/slide" Target="/ppt/slides/slide4.xml" Id="R13f0eae3ae434715" /><Relationship Type="http://schemas.openxmlformats.org/officeDocument/2006/relationships/slide" Target="/ppt/slides/slide5.xml" Id="R555377877881491a" /><Relationship Type="http://schemas.openxmlformats.org/officeDocument/2006/relationships/slide" Target="/ppt/slides/slide6.xml" Id="R2474069ac8f046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5c0145b94346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4533d5b9a43fe" /><Relationship Type="http://schemas.openxmlformats.org/officeDocument/2006/relationships/theme" Target="/ppt/slideMasters/theme/theme1.xml" Id="R40f542a5601041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24533d5b9a43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2b224c5cc49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3344567a945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72967312c4d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45d41774844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2c6ecc2a145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4a98462e44e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DEN EVANGELISK LUTHERSKE FRIKIRKE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EVANGELISK LUTHERSKE FRIKIRKE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DEN EVANGELISK LUTHERSKE FRIKIRKE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EVANGELISK LUTHERSKE FRIKIRKE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EVANGELISK LUTHERSKE FRIKIRKE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EVANGELISK LUTHERSKE FRIKIRKE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68 286 277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−5 689 457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1 075 865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80 722 838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88 015 607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EVANGELISK LUTHERSKE FRIKIRKE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Pilestredet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74 86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post@frikirken.no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www.frikirken.no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963 558 406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EVANGELISK LUTHERSKE FRIKIRKE</a:t>
            </a:r>
          </a:p>
        </p:txBody>
      </p:sp>
    </p:spTree>
  </p:cSld>
  <p:clrMapOvr>
    <a:masterClrMapping xmlns:a="http://schemas.openxmlformats.org/drawingml/2006/main"/>
  </p:clrMapOvr>
</p:sld>
</file>