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6c4c7bba6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3da64f1474b8b"/>
  </p:sldMasterIdLst>
  <p:sldIdLst>
    <p:sldId xmlns:r="http://schemas.openxmlformats.org/officeDocument/2006/relationships" id="256" r:id="R5a5cdd4ef5a14dec"/>
    <p:sldId xmlns:r="http://schemas.openxmlformats.org/officeDocument/2006/relationships" id="257" r:id="R5e6f58198ea64d19"/>
    <p:sldId xmlns:r="http://schemas.openxmlformats.org/officeDocument/2006/relationships" id="258" r:id="R21decf347deb44a1"/>
    <p:sldId xmlns:r="http://schemas.openxmlformats.org/officeDocument/2006/relationships" id="259" r:id="Rf7dfc6f17e524a7f"/>
    <p:sldId xmlns:r="http://schemas.openxmlformats.org/officeDocument/2006/relationships" id="260" r:id="Rfa516e1c63e74f78"/>
    <p:sldId xmlns:r="http://schemas.openxmlformats.org/officeDocument/2006/relationships" id="261" r:id="R20c7544f8cfa4eba"/>
    <p:sldId xmlns:r="http://schemas.openxmlformats.org/officeDocument/2006/relationships" id="262" r:id="R9ae5671860c6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3da64f1474b8b" /><Relationship Type="http://schemas.openxmlformats.org/officeDocument/2006/relationships/slide" Target="/ppt/slides/slide1.xml" Id="R5a5cdd4ef5a14dec" /><Relationship Type="http://schemas.openxmlformats.org/officeDocument/2006/relationships/slide" Target="/ppt/slides/slide2.xml" Id="R5e6f58198ea64d19" /><Relationship Type="http://schemas.openxmlformats.org/officeDocument/2006/relationships/slide" Target="/ppt/slides/slide3.xml" Id="R21decf347deb44a1" /><Relationship Type="http://schemas.openxmlformats.org/officeDocument/2006/relationships/slide" Target="/ppt/slides/slide4.xml" Id="Rf7dfc6f17e524a7f" /><Relationship Type="http://schemas.openxmlformats.org/officeDocument/2006/relationships/slide" Target="/ppt/slides/slide5.xml" Id="Rfa516e1c63e74f78" /><Relationship Type="http://schemas.openxmlformats.org/officeDocument/2006/relationships/slide" Target="/ppt/slides/slide6.xml" Id="R20c7544f8cfa4eba" /><Relationship Type="http://schemas.openxmlformats.org/officeDocument/2006/relationships/slide" Target="/ppt/slides/slide7.xml" Id="R9ae5671860c6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f6d5040b3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0cdc9d9f46ff" /><Relationship Type="http://schemas.openxmlformats.org/officeDocument/2006/relationships/theme" Target="/ppt/slideMasters/theme/theme1.xml" Id="Rd089b6886237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350cdc9d9f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518a3980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74ddd261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edfe6f058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17cc7bfa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f34873365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3ab95761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dde16082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1 276 344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ANDREAS WOLD  –  82,8 %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FORNÆSS WOLD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erik.a.wold@outlook.com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963 607 121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EIENDOM AS</a:t>
            </a:r>
          </a:p>
        </p:txBody>
      </p:sp>
    </p:spTree>
  </p:cSld>
  <p:clrMapOvr>
    <a:masterClrMapping xmlns:a="http://schemas.openxmlformats.org/drawingml/2006/main"/>
  </p:clrMapOvr>
</p:sld>
</file>