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042761ea2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1166ba1924d47"/>
  </p:sldMasterIdLst>
  <p:sldIdLst>
    <p:sldId xmlns:r="http://schemas.openxmlformats.org/officeDocument/2006/relationships" id="256" r:id="R7249780ac4d54809"/>
    <p:sldId xmlns:r="http://schemas.openxmlformats.org/officeDocument/2006/relationships" id="257" r:id="R66e192b2013b4827"/>
    <p:sldId xmlns:r="http://schemas.openxmlformats.org/officeDocument/2006/relationships" id="258" r:id="R625a485049c64977"/>
    <p:sldId xmlns:r="http://schemas.openxmlformats.org/officeDocument/2006/relationships" id="259" r:id="R38e828c225df4523"/>
    <p:sldId xmlns:r="http://schemas.openxmlformats.org/officeDocument/2006/relationships" id="260" r:id="R75592e66f106437e"/>
    <p:sldId xmlns:r="http://schemas.openxmlformats.org/officeDocument/2006/relationships" id="261" r:id="R7d105f91ddcf448d"/>
    <p:sldId xmlns:r="http://schemas.openxmlformats.org/officeDocument/2006/relationships" id="262" r:id="R4cc0c7afb64f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1166ba1924d47" /><Relationship Type="http://schemas.openxmlformats.org/officeDocument/2006/relationships/slide" Target="/ppt/slides/slide1.xml" Id="R7249780ac4d54809" /><Relationship Type="http://schemas.openxmlformats.org/officeDocument/2006/relationships/slide" Target="/ppt/slides/slide2.xml" Id="R66e192b2013b4827" /><Relationship Type="http://schemas.openxmlformats.org/officeDocument/2006/relationships/slide" Target="/ppt/slides/slide3.xml" Id="R625a485049c64977" /><Relationship Type="http://schemas.openxmlformats.org/officeDocument/2006/relationships/slide" Target="/ppt/slides/slide4.xml" Id="R38e828c225df4523" /><Relationship Type="http://schemas.openxmlformats.org/officeDocument/2006/relationships/slide" Target="/ppt/slides/slide5.xml" Id="R75592e66f106437e" /><Relationship Type="http://schemas.openxmlformats.org/officeDocument/2006/relationships/slide" Target="/ppt/slides/slide6.xml" Id="R7d105f91ddcf448d" /><Relationship Type="http://schemas.openxmlformats.org/officeDocument/2006/relationships/slide" Target="/ppt/slides/slide7.xml" Id="R4cc0c7afb64f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5cddacbde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ff05c8da4f81" /><Relationship Type="http://schemas.openxmlformats.org/officeDocument/2006/relationships/theme" Target="/ppt/slideMasters/theme/theme1.xml" Id="R9a6519790284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cff05c8da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a2f267e9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5f95a67c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9015b0a54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5b0668af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b64765a6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5931c862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cb235e81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EXACTA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52 780 699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17 106 453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PERPETUA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63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post@smbok.no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963 740 085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