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043475033f44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df73ae1eb24b73"/>
  </p:sldMasterIdLst>
  <p:sldIdLst>
    <p:sldId xmlns:r="http://schemas.openxmlformats.org/officeDocument/2006/relationships" id="256" r:id="R55c48c98d0d1469e"/>
    <p:sldId xmlns:r="http://schemas.openxmlformats.org/officeDocument/2006/relationships" id="257" r:id="R4e317c41731d42e2"/>
    <p:sldId xmlns:r="http://schemas.openxmlformats.org/officeDocument/2006/relationships" id="258" r:id="Rb334b43c4c5a41f4"/>
    <p:sldId xmlns:r="http://schemas.openxmlformats.org/officeDocument/2006/relationships" id="259" r:id="Rc897bb5aad96471b"/>
    <p:sldId xmlns:r="http://schemas.openxmlformats.org/officeDocument/2006/relationships" id="260" r:id="R2bd77b15e7a447c2"/>
    <p:sldId xmlns:r="http://schemas.openxmlformats.org/officeDocument/2006/relationships" id="261" r:id="R59f0f7fb4a3849f3"/>
    <p:sldId xmlns:r="http://schemas.openxmlformats.org/officeDocument/2006/relationships" id="262" r:id="Rf53c310a5de342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f73ae1eb24b73" /><Relationship Type="http://schemas.openxmlformats.org/officeDocument/2006/relationships/slide" Target="/ppt/slides/slide1.xml" Id="R55c48c98d0d1469e" /><Relationship Type="http://schemas.openxmlformats.org/officeDocument/2006/relationships/slide" Target="/ppt/slides/slide2.xml" Id="R4e317c41731d42e2" /><Relationship Type="http://schemas.openxmlformats.org/officeDocument/2006/relationships/slide" Target="/ppt/slides/slide3.xml" Id="Rb334b43c4c5a41f4" /><Relationship Type="http://schemas.openxmlformats.org/officeDocument/2006/relationships/slide" Target="/ppt/slides/slide4.xml" Id="Rc897bb5aad96471b" /><Relationship Type="http://schemas.openxmlformats.org/officeDocument/2006/relationships/slide" Target="/ppt/slides/slide5.xml" Id="R2bd77b15e7a447c2" /><Relationship Type="http://schemas.openxmlformats.org/officeDocument/2006/relationships/slide" Target="/ppt/slides/slide6.xml" Id="R59f0f7fb4a3849f3" /><Relationship Type="http://schemas.openxmlformats.org/officeDocument/2006/relationships/slide" Target="/ppt/slides/slide7.xml" Id="Rf53c310a5de342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31924735a49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7d59a5e904d53" /><Relationship Type="http://schemas.openxmlformats.org/officeDocument/2006/relationships/theme" Target="/ppt/slideMasters/theme/theme1.xml" Id="R56f85dcba90448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17d59a5e904d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da07b8da44f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99214cc7b46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e8597425549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775be424a40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429ba932f48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f092e679649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c6fc3e04948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UNIK NISSEDAL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NISSEDAL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UNIK NISSEDAL AS ble etablert [år] og holder til i Nissedal.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NISSEDAL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NISSEDAL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NISSEDAL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−305 230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6 419 559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7 100 355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NISSEDAL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BRYNJULV NORDBØ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BRYNJULV NORDBØ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NISSEDAL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Nordbygdevegen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3854 Nissedal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04 71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963 824 912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NISSEDAL AS</a:t>
            </a:r>
          </a:p>
        </p:txBody>
      </p:sp>
    </p:spTree>
  </p:cSld>
  <p:clrMapOvr>
    <a:masterClrMapping xmlns:a="http://schemas.openxmlformats.org/drawingml/2006/main"/>
  </p:clrMapOvr>
</p:sld>
</file>