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bb93ccee2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75463ee6f4ca0"/>
  </p:sldMasterIdLst>
  <p:sldIdLst>
    <p:sldId xmlns:r="http://schemas.openxmlformats.org/officeDocument/2006/relationships" id="256" r:id="Rd622b2c66f2f4841"/>
    <p:sldId xmlns:r="http://schemas.openxmlformats.org/officeDocument/2006/relationships" id="257" r:id="R250d68d03f804afa"/>
    <p:sldId xmlns:r="http://schemas.openxmlformats.org/officeDocument/2006/relationships" id="258" r:id="Rd2c0522d6d9e4ca0"/>
    <p:sldId xmlns:r="http://schemas.openxmlformats.org/officeDocument/2006/relationships" id="259" r:id="R18b5761ff0c54b42"/>
    <p:sldId xmlns:r="http://schemas.openxmlformats.org/officeDocument/2006/relationships" id="260" r:id="R76e03c5321d4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75463ee6f4ca0" /><Relationship Type="http://schemas.openxmlformats.org/officeDocument/2006/relationships/slide" Target="/ppt/slides/slide1.xml" Id="Rd622b2c66f2f4841" /><Relationship Type="http://schemas.openxmlformats.org/officeDocument/2006/relationships/slide" Target="/ppt/slides/slide2.xml" Id="R250d68d03f804afa" /><Relationship Type="http://schemas.openxmlformats.org/officeDocument/2006/relationships/slide" Target="/ppt/slides/slide3.xml" Id="Rd2c0522d6d9e4ca0" /><Relationship Type="http://schemas.openxmlformats.org/officeDocument/2006/relationships/slide" Target="/ppt/slides/slide4.xml" Id="R18b5761ff0c54b42" /><Relationship Type="http://schemas.openxmlformats.org/officeDocument/2006/relationships/slide" Target="/ppt/slides/slide5.xml" Id="R76e03c5321d4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4714c279a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accba2d84111" /><Relationship Type="http://schemas.openxmlformats.org/officeDocument/2006/relationships/theme" Target="/ppt/slideMasters/theme/theme1.xml" Id="Ree2f5830f9aa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6accba2d8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02badd82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739c02097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2c112ef7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8e438108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a5518022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