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5619f6a9e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0113a305d4a06"/>
  </p:sldMasterIdLst>
  <p:sldIdLst>
    <p:sldId xmlns:r="http://schemas.openxmlformats.org/officeDocument/2006/relationships" id="256" r:id="R3a2677db96a544e6"/>
    <p:sldId xmlns:r="http://schemas.openxmlformats.org/officeDocument/2006/relationships" id="257" r:id="R0030d2285f5a4f82"/>
    <p:sldId xmlns:r="http://schemas.openxmlformats.org/officeDocument/2006/relationships" id="258" r:id="Rcd75fb07988c4eb3"/>
    <p:sldId xmlns:r="http://schemas.openxmlformats.org/officeDocument/2006/relationships" id="259" r:id="Rb1ddaa54422b4d03"/>
    <p:sldId xmlns:r="http://schemas.openxmlformats.org/officeDocument/2006/relationships" id="260" r:id="Re5c83e50ce7e4a8c"/>
    <p:sldId xmlns:r="http://schemas.openxmlformats.org/officeDocument/2006/relationships" id="261" r:id="R378896d783db4b0a"/>
    <p:sldId xmlns:r="http://schemas.openxmlformats.org/officeDocument/2006/relationships" id="262" r:id="Ra5f255a93202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0113a305d4a06" /><Relationship Type="http://schemas.openxmlformats.org/officeDocument/2006/relationships/slide" Target="/ppt/slides/slide1.xml" Id="R3a2677db96a544e6" /><Relationship Type="http://schemas.openxmlformats.org/officeDocument/2006/relationships/slide" Target="/ppt/slides/slide2.xml" Id="R0030d2285f5a4f82" /><Relationship Type="http://schemas.openxmlformats.org/officeDocument/2006/relationships/slide" Target="/ppt/slides/slide3.xml" Id="Rcd75fb07988c4eb3" /><Relationship Type="http://schemas.openxmlformats.org/officeDocument/2006/relationships/slide" Target="/ppt/slides/slide4.xml" Id="Rb1ddaa54422b4d03" /><Relationship Type="http://schemas.openxmlformats.org/officeDocument/2006/relationships/slide" Target="/ppt/slides/slide5.xml" Id="Re5c83e50ce7e4a8c" /><Relationship Type="http://schemas.openxmlformats.org/officeDocument/2006/relationships/slide" Target="/ppt/slides/slide6.xml" Id="R378896d783db4b0a" /><Relationship Type="http://schemas.openxmlformats.org/officeDocument/2006/relationships/slide" Target="/ppt/slides/slide7.xml" Id="Ra5f255a93202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f56f4d895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6e7ab8dec4729" /><Relationship Type="http://schemas.openxmlformats.org/officeDocument/2006/relationships/theme" Target="/ppt/slideMasters/theme/theme1.xml" Id="Rab60714052ad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6e7ab8dec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6769d77a2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e7d93e6a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4df5ffd27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d669d997a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95ad9113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220f8a99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1b0f58b3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