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c43200d58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49683f94a47e5"/>
  </p:sldMasterIdLst>
  <p:sldIdLst>
    <p:sldId xmlns:r="http://schemas.openxmlformats.org/officeDocument/2006/relationships" id="256" r:id="Re69ce9acab844beb"/>
    <p:sldId xmlns:r="http://schemas.openxmlformats.org/officeDocument/2006/relationships" id="257" r:id="Rd6043d05e36943d3"/>
    <p:sldId xmlns:r="http://schemas.openxmlformats.org/officeDocument/2006/relationships" id="258" r:id="Ra0028af090934f1a"/>
    <p:sldId xmlns:r="http://schemas.openxmlformats.org/officeDocument/2006/relationships" id="259" r:id="R75b80740eb7c4958"/>
    <p:sldId xmlns:r="http://schemas.openxmlformats.org/officeDocument/2006/relationships" id="260" r:id="R37235cbdff264227"/>
    <p:sldId xmlns:r="http://schemas.openxmlformats.org/officeDocument/2006/relationships" id="261" r:id="R6444c6f4c7c14b23"/>
    <p:sldId xmlns:r="http://schemas.openxmlformats.org/officeDocument/2006/relationships" id="262" r:id="Rb1680a30dec0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49683f94a47e5" /><Relationship Type="http://schemas.openxmlformats.org/officeDocument/2006/relationships/slide" Target="/ppt/slides/slide1.xml" Id="Re69ce9acab844beb" /><Relationship Type="http://schemas.openxmlformats.org/officeDocument/2006/relationships/slide" Target="/ppt/slides/slide2.xml" Id="Rd6043d05e36943d3" /><Relationship Type="http://schemas.openxmlformats.org/officeDocument/2006/relationships/slide" Target="/ppt/slides/slide3.xml" Id="Ra0028af090934f1a" /><Relationship Type="http://schemas.openxmlformats.org/officeDocument/2006/relationships/slide" Target="/ppt/slides/slide4.xml" Id="R75b80740eb7c4958" /><Relationship Type="http://schemas.openxmlformats.org/officeDocument/2006/relationships/slide" Target="/ppt/slides/slide5.xml" Id="R37235cbdff264227" /><Relationship Type="http://schemas.openxmlformats.org/officeDocument/2006/relationships/slide" Target="/ppt/slides/slide6.xml" Id="R6444c6f4c7c14b23" /><Relationship Type="http://schemas.openxmlformats.org/officeDocument/2006/relationships/slide" Target="/ppt/slides/slide7.xml" Id="Rb1680a30dec0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ef350a39a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86b1b7dc4320" /><Relationship Type="http://schemas.openxmlformats.org/officeDocument/2006/relationships/theme" Target="/ppt/slideMasters/theme/theme1.xml" Id="R9732f42dc841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586b1b7dc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4ba0612c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c3d95090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93b9ebe61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b0cf3d94a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da1a7a6b8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3844f1ca1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c9121f3d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NORDAL REVISJONSBUREAU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REVISJONSBUREAU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850 945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94,1 %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BJARNE NORDAL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Ålesund Team-Revisjon AS, 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sbj@revisornordal.no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964 284 946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