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d80ff0366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3e38c7c5847c0"/>
  </p:sldMasterIdLst>
  <p:sldIdLst>
    <p:sldId xmlns:r="http://schemas.openxmlformats.org/officeDocument/2006/relationships" id="256" r:id="R2e24a0a025d04ded"/>
    <p:sldId xmlns:r="http://schemas.openxmlformats.org/officeDocument/2006/relationships" id="257" r:id="Rd9334f03e2484248"/>
    <p:sldId xmlns:r="http://schemas.openxmlformats.org/officeDocument/2006/relationships" id="258" r:id="Rd2225b44c36642f7"/>
    <p:sldId xmlns:r="http://schemas.openxmlformats.org/officeDocument/2006/relationships" id="259" r:id="R2c5e9fefb03f4ce5"/>
    <p:sldId xmlns:r="http://schemas.openxmlformats.org/officeDocument/2006/relationships" id="260" r:id="R0b3eda97d82a45d9"/>
    <p:sldId xmlns:r="http://schemas.openxmlformats.org/officeDocument/2006/relationships" id="261" r:id="R0fe8130e607d4f89"/>
    <p:sldId xmlns:r="http://schemas.openxmlformats.org/officeDocument/2006/relationships" id="262" r:id="R9b95c297808e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3e38c7c5847c0" /><Relationship Type="http://schemas.openxmlformats.org/officeDocument/2006/relationships/slide" Target="/ppt/slides/slide1.xml" Id="R2e24a0a025d04ded" /><Relationship Type="http://schemas.openxmlformats.org/officeDocument/2006/relationships/slide" Target="/ppt/slides/slide2.xml" Id="Rd9334f03e2484248" /><Relationship Type="http://schemas.openxmlformats.org/officeDocument/2006/relationships/slide" Target="/ppt/slides/slide3.xml" Id="Rd2225b44c36642f7" /><Relationship Type="http://schemas.openxmlformats.org/officeDocument/2006/relationships/slide" Target="/ppt/slides/slide4.xml" Id="R2c5e9fefb03f4ce5" /><Relationship Type="http://schemas.openxmlformats.org/officeDocument/2006/relationships/slide" Target="/ppt/slides/slide5.xml" Id="R0b3eda97d82a45d9" /><Relationship Type="http://schemas.openxmlformats.org/officeDocument/2006/relationships/slide" Target="/ppt/slides/slide6.xml" Id="R0fe8130e607d4f89" /><Relationship Type="http://schemas.openxmlformats.org/officeDocument/2006/relationships/slide" Target="/ppt/slides/slide7.xml" Id="R9b95c297808e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d062a60c5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84831509b41aa" /><Relationship Type="http://schemas.openxmlformats.org/officeDocument/2006/relationships/theme" Target="/ppt/slideMasters/theme/theme1.xml" Id="Rd282db0c9faf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84831509b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08a54ccc5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c762ff362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a3cb7f73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132817bc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2e849c46e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8a8db0ce049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756fb9399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ERLING HUSA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RENATE ROGSTAD HUSA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964 789 525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